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115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5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24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781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37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0474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47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02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5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40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0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72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71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5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2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2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4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41ADA0-97D5-4F1C-9CFF-B4E7020E78B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2AA84C0-3684-46EC-8410-66B2C58D5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43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6753" y="-1485901"/>
            <a:ext cx="12697096" cy="4928348"/>
          </a:xfrm>
        </p:spPr>
        <p:txBody>
          <a:bodyPr/>
          <a:lstStyle/>
          <a:p>
            <a:pPr algn="ctr"/>
            <a:r>
              <a:rPr lang="en-US" b="1" u="sng" dirty="0" smtClean="0">
                <a:solidFill>
                  <a:srgbClr val="FF0000"/>
                </a:solidFill>
              </a:rPr>
              <a:t>2</a:t>
            </a:r>
            <a:r>
              <a:rPr lang="en-US" b="1" u="sng" baseline="30000" dirty="0" smtClean="0">
                <a:solidFill>
                  <a:srgbClr val="FF0000"/>
                </a:solidFill>
              </a:rPr>
              <a:t>nd</a:t>
            </a:r>
            <a:r>
              <a:rPr lang="en-US" b="1" u="sng" dirty="0" smtClean="0">
                <a:solidFill>
                  <a:srgbClr val="FF0000"/>
                </a:solidFill>
              </a:rPr>
              <a:t> 6 Week District Test Review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u="sng" dirty="0" smtClean="0">
                <a:solidFill>
                  <a:srgbClr val="FF0000"/>
                </a:solidFill>
              </a:rPr>
              <a:t>7</a:t>
            </a:r>
            <a:r>
              <a:rPr lang="en-US" b="1" u="sng" baseline="30000" dirty="0" smtClean="0">
                <a:solidFill>
                  <a:srgbClr val="FF0000"/>
                </a:solidFill>
              </a:rPr>
              <a:t>th</a:t>
            </a:r>
            <a:r>
              <a:rPr lang="en-US" b="1" u="sng" dirty="0" smtClean="0">
                <a:solidFill>
                  <a:srgbClr val="FF0000"/>
                </a:solidFill>
              </a:rPr>
              <a:t> Grade Science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78235" y="6103741"/>
            <a:ext cx="6400800" cy="1947333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Typed By: K. Pease, 2016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414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263" y="1953865"/>
            <a:ext cx="4318863" cy="1507067"/>
          </a:xfrm>
        </p:spPr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Ecoregions of Texas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907868"/>
            <a:ext cx="12192000" cy="3615267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 smtClean="0">
                <a:solidFill>
                  <a:schemeClr val="tx1">
                    <a:lumMod val="95000"/>
                  </a:schemeClr>
                </a:solidFill>
              </a:rPr>
              <a:t>9. What does this map show?</a:t>
            </a:r>
            <a:endParaRPr lang="en-US" sz="6600" b="1" u="sng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8126" y="1953865"/>
            <a:ext cx="7485017" cy="490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11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8247" y="3638246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Tundra, taiga, marine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50223"/>
            <a:ext cx="12192000" cy="3615267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>
                <a:solidFill>
                  <a:schemeClr val="tx1">
                    <a:lumMod val="95000"/>
                  </a:schemeClr>
                </a:solidFill>
              </a:rPr>
              <a:t>10. What type of ecosystems/biomes would you not find in Texas?</a:t>
            </a:r>
            <a:endParaRPr lang="en-US" sz="66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291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87332"/>
            <a:ext cx="12192000" cy="1507067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Climate, landscape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222068"/>
            <a:ext cx="12192000" cy="4523136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>
                <a:solidFill>
                  <a:schemeClr val="tx1">
                    <a:lumMod val="95000"/>
                  </a:schemeClr>
                </a:solidFill>
              </a:rPr>
              <a:t>11. Ecoregions of Texas where distributed/located based on….</a:t>
            </a:r>
            <a:endParaRPr lang="en-US" sz="66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27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777241"/>
            <a:ext cx="12192000" cy="4301067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 smtClean="0">
                <a:solidFill>
                  <a:schemeClr val="tx1">
                    <a:lumMod val="95000"/>
                  </a:schemeClr>
                </a:solidFill>
                <a:latin typeface="Arial Black" panose="020B0A04020102020204" pitchFamily="34" charset="0"/>
              </a:rPr>
              <a:t>12. Explain what gasses the  Earth’s atmosphere contains and how much of each one.</a:t>
            </a:r>
            <a:endParaRPr lang="en-US" sz="4400" b="1" u="sng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073" y="2560320"/>
            <a:ext cx="11416937" cy="419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6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664823"/>
            <a:ext cx="12192001" cy="3331027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Area between Venus and Mars where conditions are perfect for life to exist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-822960"/>
            <a:ext cx="12305211" cy="5124027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chemeClr val="tx1">
                    <a:lumMod val="95000"/>
                  </a:schemeClr>
                </a:solidFill>
              </a:rPr>
              <a:t>13.  What is the Zone of Habitability in space?</a:t>
            </a:r>
            <a:endParaRPr lang="en-US" sz="66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6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71849" y="-940526"/>
            <a:ext cx="12670971" cy="4301068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tx1">
                    <a:lumMod val="95000"/>
                  </a:schemeClr>
                </a:solidFill>
              </a:rPr>
              <a:t>14. Draw a diagram to explain/show where the habitable zone for life is in outer space.  Don’t forget your labels</a:t>
            </a:r>
            <a:endParaRPr lang="en-US" sz="48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2364377"/>
            <a:ext cx="10758851" cy="449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54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153" y="1293224"/>
            <a:ext cx="9522823" cy="4701176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A violent, whirling column of air in contact with the ground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509451"/>
            <a:ext cx="12192000" cy="2351314"/>
          </a:xfrm>
        </p:spPr>
        <p:txBody>
          <a:bodyPr>
            <a:normAutofit/>
          </a:bodyPr>
          <a:lstStyle/>
          <a:p>
            <a:pPr algn="ctr"/>
            <a:r>
              <a:rPr lang="en-US" sz="6000" u="sng" dirty="0" smtClean="0">
                <a:solidFill>
                  <a:schemeClr val="tx1">
                    <a:lumMod val="95000"/>
                  </a:schemeClr>
                </a:solidFill>
              </a:rPr>
              <a:t>15. Explain what a tornado is</a:t>
            </a:r>
            <a:r>
              <a:rPr lang="en-US" sz="6000" dirty="0" smtClean="0"/>
              <a:t>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35375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87332"/>
            <a:ext cx="12192000" cy="1507067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Ecological damage / damage done to nature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301067"/>
          </a:xfrm>
        </p:spPr>
        <p:txBody>
          <a:bodyPr>
            <a:normAutofit/>
          </a:bodyPr>
          <a:lstStyle/>
          <a:p>
            <a:pPr algn="ctr"/>
            <a:r>
              <a:rPr lang="en-US" sz="6600" u="sng" dirty="0">
                <a:solidFill>
                  <a:schemeClr val="tx1">
                    <a:lumMod val="95000"/>
                  </a:schemeClr>
                </a:solidFill>
              </a:rPr>
              <a:t>16. </a:t>
            </a:r>
            <a:r>
              <a:rPr lang="en-US" sz="6600" u="sng" dirty="0" smtClean="0">
                <a:solidFill>
                  <a:schemeClr val="tx1">
                    <a:lumMod val="95000"/>
                  </a:schemeClr>
                </a:solidFill>
              </a:rPr>
              <a:t> What </a:t>
            </a:r>
            <a:r>
              <a:rPr lang="en-US" sz="6600" u="sng" dirty="0">
                <a:solidFill>
                  <a:schemeClr val="tx1">
                    <a:lumMod val="95000"/>
                  </a:schemeClr>
                </a:solidFill>
              </a:rPr>
              <a:t>type of damage </a:t>
            </a:r>
            <a:r>
              <a:rPr lang="en-US" sz="6600" u="sng" dirty="0" smtClean="0">
                <a:solidFill>
                  <a:schemeClr val="tx1">
                    <a:lumMod val="95000"/>
                  </a:schemeClr>
                </a:solidFill>
              </a:rPr>
              <a:t>is a tornado </a:t>
            </a:r>
            <a:r>
              <a:rPr lang="en-US" sz="6600" u="sng" dirty="0">
                <a:solidFill>
                  <a:schemeClr val="tx1">
                    <a:lumMod val="95000"/>
                  </a:schemeClr>
                </a:solidFill>
              </a:rPr>
              <a:t>most likely </a:t>
            </a:r>
            <a:r>
              <a:rPr lang="en-US" sz="6600" u="sng" dirty="0" smtClean="0">
                <a:solidFill>
                  <a:schemeClr val="tx1">
                    <a:lumMod val="95000"/>
                  </a:schemeClr>
                </a:solidFill>
              </a:rPr>
              <a:t>to cause</a:t>
            </a:r>
            <a:r>
              <a:rPr lang="en-US" sz="6600" u="sng" dirty="0">
                <a:solidFill>
                  <a:schemeClr val="tx1">
                    <a:lumMod val="95000"/>
                  </a:schemeClr>
                </a:solidFill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73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21132"/>
            <a:ext cx="12192000" cy="3473268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tx1">
                    <a:lumMod val="95000"/>
                  </a:schemeClr>
                </a:solidFill>
                <a:latin typeface="Arial Black" panose="020B0A04020102020204" pitchFamily="34" charset="0"/>
              </a:rPr>
              <a:t>The breaking down and wearing away of rock</a:t>
            </a:r>
            <a:endParaRPr lang="en-US" sz="4400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2847703"/>
          </a:xfrm>
        </p:spPr>
        <p:txBody>
          <a:bodyPr>
            <a:normAutofit/>
          </a:bodyPr>
          <a:lstStyle/>
          <a:p>
            <a:pPr algn="ctr"/>
            <a:r>
              <a:rPr lang="en-US" sz="6600" u="sng" dirty="0" smtClean="0">
                <a:solidFill>
                  <a:schemeClr val="tx1">
                    <a:lumMod val="95000"/>
                  </a:schemeClr>
                </a:solidFill>
              </a:rPr>
              <a:t>17. Explain what weathering is.</a:t>
            </a:r>
            <a:endParaRPr lang="en-US" sz="6600" u="sng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53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89612"/>
            <a:ext cx="12192000" cy="4204788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The carrying away from one spot to another by wind or water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30628"/>
            <a:ext cx="12192000" cy="2521131"/>
          </a:xfrm>
        </p:spPr>
        <p:txBody>
          <a:bodyPr>
            <a:normAutofit/>
          </a:bodyPr>
          <a:lstStyle/>
          <a:p>
            <a:pPr algn="ctr"/>
            <a:r>
              <a:rPr lang="en-US" sz="6600" u="sng" dirty="0" smtClean="0">
                <a:solidFill>
                  <a:schemeClr val="tx1">
                    <a:lumMod val="95000"/>
                  </a:schemeClr>
                </a:solidFill>
              </a:rPr>
              <a:t>18. Explain what erosion is.</a:t>
            </a:r>
            <a:endParaRPr lang="en-US" sz="6600" u="sng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79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788460"/>
            <a:ext cx="11028176" cy="420594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An area of land that drains runoff into a particular stream, lake, ocean, or other body of water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38953" y="-618565"/>
            <a:ext cx="12330953" cy="3615267"/>
          </a:xfrm>
        </p:spPr>
        <p:txBody>
          <a:bodyPr>
            <a:normAutofit/>
          </a:bodyPr>
          <a:lstStyle/>
          <a:p>
            <a:pPr algn="ctr"/>
            <a:r>
              <a:rPr lang="en-US" sz="7200" u="sng" dirty="0" smtClean="0"/>
              <a:t>1. What is a watershed?</a:t>
            </a:r>
            <a:endParaRPr lang="en-US" sz="7200" u="sng" dirty="0"/>
          </a:p>
        </p:txBody>
      </p:sp>
    </p:spTree>
    <p:extLst>
      <p:ext uri="{BB962C8B-B14F-4D97-AF65-F5344CB8AC3E}">
        <p14:creationId xmlns:p14="http://schemas.microsoft.com/office/powerpoint/2010/main" val="163778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19350"/>
            <a:ext cx="12192000" cy="467505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The laying down or settling of eroded material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463040"/>
            <a:ext cx="12192000" cy="4301067"/>
          </a:xfrm>
        </p:spPr>
        <p:txBody>
          <a:bodyPr>
            <a:normAutofit/>
          </a:bodyPr>
          <a:lstStyle/>
          <a:p>
            <a:pPr algn="ctr"/>
            <a:r>
              <a:rPr lang="en-US" sz="6000" u="sng" dirty="0" smtClean="0">
                <a:solidFill>
                  <a:schemeClr val="tx1">
                    <a:lumMod val="95000"/>
                  </a:schemeClr>
                </a:solidFill>
              </a:rPr>
              <a:t>19. Explain what deposition is.</a:t>
            </a:r>
            <a:endParaRPr lang="en-US" sz="6000" u="sng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20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13509" y="-561703"/>
            <a:ext cx="7093131" cy="7955280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solidFill>
                  <a:schemeClr val="tx1">
                    <a:lumMod val="95000"/>
                  </a:schemeClr>
                </a:solidFill>
              </a:rPr>
              <a:t>20. Explain 2 things you can do to prepare for this test.  If you say study then explain how you will study.</a:t>
            </a:r>
            <a:endParaRPr lang="en-US" sz="60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3703"/>
          <a:stretch/>
        </p:blipFill>
        <p:spPr>
          <a:xfrm>
            <a:off x="6779622" y="1"/>
            <a:ext cx="54123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40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201706"/>
            <a:ext cx="12192000" cy="3615267"/>
          </a:xfrm>
        </p:spPr>
        <p:txBody>
          <a:bodyPr>
            <a:noAutofit/>
          </a:bodyPr>
          <a:lstStyle/>
          <a:p>
            <a:pPr algn="ctr"/>
            <a:r>
              <a:rPr lang="en-US" sz="6600" b="1" u="sng" dirty="0" smtClean="0"/>
              <a:t>2. What could the construction of a dam do to the watershed?</a:t>
            </a:r>
            <a:endParaRPr lang="en-US" sz="6600" b="1" u="sng" dirty="0"/>
          </a:p>
        </p:txBody>
      </p:sp>
    </p:spTree>
    <p:extLst>
      <p:ext uri="{BB962C8B-B14F-4D97-AF65-F5344CB8AC3E}">
        <p14:creationId xmlns:p14="http://schemas.microsoft.com/office/powerpoint/2010/main" val="240019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264025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 smtClean="0"/>
              <a:t>3. What is a hurricane?</a:t>
            </a:r>
            <a:endParaRPr lang="en-US" sz="66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7964" y="1678891"/>
            <a:ext cx="10960941" cy="1947333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>
                    <a:lumMod val="95000"/>
                  </a:schemeClr>
                </a:solidFill>
                <a:latin typeface="Arial Black" panose="020B0A04020102020204" pitchFamily="34" charset="0"/>
              </a:rPr>
              <a:t>An intense tropical storm with winds exceeding 119km/h</a:t>
            </a:r>
            <a:endParaRPr lang="en-US" sz="4400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32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87332"/>
            <a:ext cx="12192000" cy="1507067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Gulf Coast and Marshes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228600"/>
            <a:ext cx="12192000" cy="3615267"/>
          </a:xfrm>
        </p:spPr>
        <p:txBody>
          <a:bodyPr>
            <a:noAutofit/>
          </a:bodyPr>
          <a:lstStyle/>
          <a:p>
            <a:pPr algn="ctr"/>
            <a:r>
              <a:rPr lang="en-US" sz="6600" u="sng" dirty="0" smtClean="0">
                <a:solidFill>
                  <a:schemeClr val="tx1">
                    <a:lumMod val="95000"/>
                  </a:schemeClr>
                </a:solidFill>
              </a:rPr>
              <a:t>4. Which type of ecoregion in Texas is most prone to hurricanes?</a:t>
            </a:r>
            <a:endParaRPr lang="en-US" sz="6600" u="sng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03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40034"/>
            <a:ext cx="12192000" cy="331796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They migrate farther to find water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the prey will die off due to lack or producers to feed on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The predators will die off due to lack of prey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5537"/>
            <a:ext cx="12192000" cy="3615267"/>
          </a:xfrm>
        </p:spPr>
        <p:txBody>
          <a:bodyPr>
            <a:noAutofit/>
          </a:bodyPr>
          <a:lstStyle/>
          <a:p>
            <a:pPr algn="ctr"/>
            <a:r>
              <a:rPr lang="en-US" sz="6600" b="1" u="sng" dirty="0" smtClean="0"/>
              <a:t>5. Explain how a drought could effect animals in an ecosystem?</a:t>
            </a:r>
            <a:endParaRPr lang="en-US" sz="6600" b="1" u="sng" dirty="0"/>
          </a:p>
        </p:txBody>
      </p:sp>
    </p:spTree>
    <p:extLst>
      <p:ext uri="{BB962C8B-B14F-4D97-AF65-F5344CB8AC3E}">
        <p14:creationId xmlns:p14="http://schemas.microsoft.com/office/powerpoint/2010/main" val="296049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" y="1698172"/>
            <a:ext cx="12035246" cy="4010297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Water is that found under the surface layer of the ground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038497"/>
            <a:ext cx="12192000" cy="3615267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 smtClean="0">
                <a:solidFill>
                  <a:schemeClr val="tx1">
                    <a:lumMod val="95000"/>
                  </a:schemeClr>
                </a:solidFill>
              </a:rPr>
              <a:t>6. What is ground water?</a:t>
            </a:r>
            <a:endParaRPr lang="en-US" sz="6600" b="1" u="sng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24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80607"/>
            <a:ext cx="12192000" cy="40233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Not natural things added to the environment that cause harm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842554"/>
            <a:ext cx="12192000" cy="3615267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 smtClean="0">
                <a:solidFill>
                  <a:schemeClr val="tx1">
                    <a:lumMod val="95000"/>
                  </a:schemeClr>
                </a:solidFill>
              </a:rPr>
              <a:t>7. What is pollution?</a:t>
            </a:r>
            <a:endParaRPr lang="en-US" sz="6600" b="1" u="sng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6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292149" cy="4301067"/>
          </a:xfrm>
        </p:spPr>
        <p:txBody>
          <a:bodyPr>
            <a:noAutofit/>
          </a:bodyPr>
          <a:lstStyle/>
          <a:p>
            <a:pPr algn="ctr"/>
            <a:r>
              <a:rPr lang="en-US" sz="6600" b="1" u="sng" dirty="0" smtClean="0">
                <a:solidFill>
                  <a:schemeClr val="tx1">
                    <a:lumMod val="95000"/>
                  </a:schemeClr>
                </a:solidFill>
              </a:rPr>
              <a:t>8. What are 3 ways humans can protect our watersheds from pollution?</a:t>
            </a:r>
            <a:endParaRPr lang="en-US" sz="6600" b="1" u="sng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10578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52</TotalTime>
  <Words>375</Words>
  <Application>Microsoft Office PowerPoint</Application>
  <PresentationFormat>Widescreen</PresentationFormat>
  <Paragraphs>37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 Black</vt:lpstr>
      <vt:lpstr>Century Gothic</vt:lpstr>
      <vt:lpstr>Wingdings 3</vt:lpstr>
      <vt:lpstr>Slice</vt:lpstr>
      <vt:lpstr>2nd 6 Week District Test Review 7th Grade Science</vt:lpstr>
      <vt:lpstr>An area of land that drains runoff into a particular stream, lake, ocean, or other body of water</vt:lpstr>
      <vt:lpstr>PowerPoint Presentation</vt:lpstr>
      <vt:lpstr>3. What is a hurricane?</vt:lpstr>
      <vt:lpstr>Gulf Coast and Marshes</vt:lpstr>
      <vt:lpstr>They migrate farther to find water the prey will die off due to lack or producers to feed on The predators will die off due to lack of prey</vt:lpstr>
      <vt:lpstr>Water is that found under the surface layer of the ground</vt:lpstr>
      <vt:lpstr>Not natural things added to the environment that cause harm</vt:lpstr>
      <vt:lpstr>PowerPoint Presentation</vt:lpstr>
      <vt:lpstr>Ecoregions of Texas</vt:lpstr>
      <vt:lpstr>Tundra, taiga, marine</vt:lpstr>
      <vt:lpstr>Climate, landscape</vt:lpstr>
      <vt:lpstr>PowerPoint Presentation</vt:lpstr>
      <vt:lpstr>Area between Venus and Mars where conditions are perfect for life to exist</vt:lpstr>
      <vt:lpstr>PowerPoint Presentation</vt:lpstr>
      <vt:lpstr>A violent, whirling column of air in contact with the ground</vt:lpstr>
      <vt:lpstr>Ecological damage / damage done to nature</vt:lpstr>
      <vt:lpstr>The breaking down and wearing away of rock</vt:lpstr>
      <vt:lpstr>The carrying away from one spot to another by wind or water</vt:lpstr>
      <vt:lpstr>The laying down or settling of eroded material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6 Week District Test Review 7th Grade Science</dc:title>
  <dc:creator>Katherine Pease</dc:creator>
  <cp:lastModifiedBy>Pease, Katherine J</cp:lastModifiedBy>
  <cp:revision>6</cp:revision>
  <dcterms:created xsi:type="dcterms:W3CDTF">2016-10-29T17:50:25Z</dcterms:created>
  <dcterms:modified xsi:type="dcterms:W3CDTF">2016-10-31T17:34:03Z</dcterms:modified>
</cp:coreProperties>
</file>