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8" r:id="rId3"/>
    <p:sldId id="260" r:id="rId4"/>
    <p:sldId id="261" r:id="rId5"/>
    <p:sldId id="262" r:id="rId6"/>
    <p:sldId id="263" r:id="rId7"/>
    <p:sldId id="264" r:id="rId8"/>
    <p:sldId id="266" r:id="rId9"/>
    <p:sldId id="274" r:id="rId10"/>
    <p:sldId id="279" r:id="rId11"/>
    <p:sldId id="268" r:id="rId12"/>
    <p:sldId id="275" r:id="rId13"/>
    <p:sldId id="270" r:id="rId14"/>
    <p:sldId id="277" r:id="rId15"/>
    <p:sldId id="271" r:id="rId16"/>
    <p:sldId id="278" r:id="rId17"/>
    <p:sldId id="265" r:id="rId18"/>
    <p:sldId id="273" r:id="rId19"/>
    <p:sldId id="276" r:id="rId20"/>
    <p:sldId id="269" r:id="rId21"/>
    <p:sldId id="272" r:id="rId22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Step 1</a:t>
          </a:r>
        </a:p>
        <a:p>
          <a:r>
            <a:rPr lang="en-US" dirty="0"/>
            <a:t>Please Do Now</a:t>
          </a:r>
        </a:p>
        <a:p>
          <a:r>
            <a:rPr lang="en-US" dirty="0"/>
            <a:t>Study Flashcards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Step 2</a:t>
          </a:r>
        </a:p>
        <a:p>
          <a:r>
            <a:rPr lang="en-US" dirty="0"/>
            <a:t>Daily Quiz</a:t>
          </a:r>
        </a:p>
        <a:p>
          <a:r>
            <a:rPr lang="en-US" dirty="0"/>
            <a:t>Clicker Graded</a:t>
          </a:r>
        </a:p>
        <a:p>
          <a:r>
            <a:rPr lang="en-US" dirty="0"/>
            <a:t>Glued into study guide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Step 3 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/>
            <a:t>Station Work</a:t>
          </a:r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/>
            <a:t>Step 4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/>
            <a:t>Daily Flashcards over Vocabulary covered in Stations</a:t>
          </a:r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A63CA385-6694-4913-B6C5-712BCFABC2B6}">
      <dgm:prSet phldrT="[Text]"/>
      <dgm:spPr/>
      <dgm:t>
        <a:bodyPr/>
        <a:lstStyle/>
        <a:p>
          <a:r>
            <a:rPr lang="en-US" dirty="0"/>
            <a:t>Teacher Checks/Grades Work</a:t>
          </a:r>
        </a:p>
      </dgm:t>
    </dgm:pt>
    <dgm:pt modelId="{6367F183-0BF4-4563-9B9D-A71200A42D8A}" type="parTrans" cxnId="{3A45389B-05E2-48E9-96BC-FF5BD1D29433}">
      <dgm:prSet/>
      <dgm:spPr/>
      <dgm:t>
        <a:bodyPr/>
        <a:lstStyle/>
        <a:p>
          <a:endParaRPr lang="en-US"/>
        </a:p>
      </dgm:t>
    </dgm:pt>
    <dgm:pt modelId="{4160F4FA-38BF-4150-BC21-285FD121E6E6}" type="sibTrans" cxnId="{3A45389B-05E2-48E9-96BC-FF5BD1D29433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8EF3410F-FDEB-4228-A894-13ADDDA7476A}" type="presOf" srcId="{A63CA385-6694-4913-B6C5-712BCFABC2B6}" destId="{25A33852-3C4B-4406-8856-3A4D6201948C}" srcOrd="0" destOrd="2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3A45389B-05E2-48E9-96BC-FF5BD1D29433}" srcId="{6D0E5D9F-7263-4526-A227-51301233F549}" destId="{A63CA385-6694-4913-B6C5-712BCFABC2B6}" srcOrd="1" destOrd="0" parTransId="{6367F183-0BF4-4563-9B9D-A71200A42D8A}" sibTransId="{4160F4FA-38BF-4150-BC21-285FD121E6E6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1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Please Do Now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Study Flashcards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Daily Quiz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Clicker Graded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Glued into study guide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3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Station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Teacher Checks/Grades Work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4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Daily Flashcards over Vocabulary covered in Stations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664" y="1943842"/>
            <a:ext cx="9361336" cy="1705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2017 Spring ACP Review</a:t>
            </a:r>
            <a:br>
              <a:rPr lang="en-US" dirty="0"/>
            </a:b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Grd. Science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Room 107 TC Marsh Prep Academy</a:t>
            </a:r>
          </a:p>
          <a:p>
            <a:pPr algn="r"/>
            <a:r>
              <a:rPr lang="en-US" dirty="0"/>
              <a:t>Coach Pease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	  Plant /Animal Cells Structure/Function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1828456"/>
            <a:ext cx="12192000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5287" y="2210463"/>
            <a:ext cx="11966713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Task Cards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dirty="0"/>
              <a:t>Login to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www.coachpease.com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2400" dirty="0"/>
              <a:t>Click on Cell type games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Cell Structures Vocabulary Words for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2298892"/>
            <a:ext cx="11891554" cy="4392706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Prokaryotic Cell	Cell Wall		Mitochondria</a:t>
            </a:r>
          </a:p>
          <a:p>
            <a:r>
              <a:rPr lang="en-US" sz="4000" dirty="0"/>
              <a:t>Animal Cell		Plant Cell</a:t>
            </a:r>
          </a:p>
          <a:p>
            <a:r>
              <a:rPr lang="en-US" sz="4000" dirty="0"/>
              <a:t>Eukaryotic Cell	Vacuole</a:t>
            </a:r>
          </a:p>
          <a:p>
            <a:r>
              <a:rPr lang="en-US" sz="4000" dirty="0"/>
              <a:t>Nucleus			Chloroplast</a:t>
            </a:r>
          </a:p>
          <a:p>
            <a:r>
              <a:rPr lang="en-US" sz="4000" dirty="0"/>
              <a:t>Unicellular		lysosome</a:t>
            </a:r>
          </a:p>
          <a:p>
            <a:r>
              <a:rPr lang="en-US" sz="4000" dirty="0"/>
              <a:t>Multicellular		Golgi Complex</a:t>
            </a:r>
          </a:p>
          <a:p>
            <a:r>
              <a:rPr lang="en-US" sz="4000" dirty="0"/>
              <a:t>Cytoskeleton		Ribosome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28457"/>
            <a:ext cx="12192000" cy="940870"/>
          </a:xfrm>
        </p:spPr>
        <p:txBody>
          <a:bodyPr/>
          <a:lstStyle/>
          <a:p>
            <a:r>
              <a:rPr lang="en-US" dirty="0"/>
              <a:t>* Make 1 flashcard per word listed below /  word on front  and definition on the back</a:t>
            </a:r>
          </a:p>
        </p:txBody>
      </p:sp>
    </p:spTree>
    <p:extLst>
      <p:ext uri="{BB962C8B-B14F-4D97-AF65-F5344CB8AC3E}">
        <p14:creationId xmlns:p14="http://schemas.microsoft.com/office/powerpoint/2010/main" val="3525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Body Systems			Chemical/Physical Changes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200" dirty="0"/>
              <a:t>www.coachpease.com</a:t>
            </a:r>
          </a:p>
          <a:p>
            <a:r>
              <a:rPr lang="en-US" sz="3200" dirty="0"/>
              <a:t>Click on Body Systems type games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www.coachpease.com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Click on Chemical/Physical Changes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Body Systems Vocabulary Words Flashcards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/>
          <a:lstStyle/>
          <a:p>
            <a:r>
              <a:rPr lang="en-US" dirty="0"/>
              <a:t>Make 1 flashcard per vocabulary word listed below / word on the front and definition on the back</a:t>
            </a:r>
          </a:p>
          <a:p>
            <a:r>
              <a:rPr lang="en-US" sz="3200" dirty="0"/>
              <a:t>Cell				Skeletal System		Muscular System	</a:t>
            </a:r>
          </a:p>
          <a:p>
            <a:r>
              <a:rPr lang="en-US" sz="3200" dirty="0"/>
              <a:t>Tissue			Respiratory System	Circulatory System	</a:t>
            </a:r>
          </a:p>
          <a:p>
            <a:r>
              <a:rPr lang="en-US" sz="3200" dirty="0"/>
              <a:t>Organ			Reproductive System	Digestive System	</a:t>
            </a:r>
          </a:p>
          <a:p>
            <a:r>
              <a:rPr lang="en-US" sz="3200" dirty="0"/>
              <a:t>Organ system		Nervous System		Endocrine System</a:t>
            </a:r>
          </a:p>
          <a:p>
            <a:r>
              <a:rPr lang="en-US" sz="3200" dirty="0"/>
              <a:t>Excretory System	Immune System		Integumentary System</a:t>
            </a:r>
          </a:p>
        </p:txBody>
      </p:sp>
    </p:spTree>
    <p:extLst>
      <p:ext uri="{BB962C8B-B14F-4D97-AF65-F5344CB8AC3E}">
        <p14:creationId xmlns:p14="http://schemas.microsoft.com/office/powerpoint/2010/main" val="5092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Asexual/Sexual Reproduction	Genetics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Playlist Stations…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T-Chart Card Sort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200" dirty="0"/>
              <a:t>http//marshscience6.blogspot.com</a:t>
            </a:r>
          </a:p>
          <a:p>
            <a:r>
              <a:rPr lang="en-US" sz="3200" dirty="0"/>
              <a:t>Click on asexual/sexual reproduction type games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Playlist Stations…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Click on Genetics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Asexual &amp; Sexual Reproduction / Genetics Vocabulary Words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rmAutofit/>
          </a:bodyPr>
          <a:lstStyle/>
          <a:p>
            <a:r>
              <a:rPr lang="en-US" sz="3200" dirty="0"/>
              <a:t>Asexual Reproduction	Sexual Reproduction	Inherited</a:t>
            </a:r>
          </a:p>
          <a:p>
            <a:r>
              <a:rPr lang="en-US" sz="3200" dirty="0"/>
              <a:t>Fertilization			Uniform			Chromosomes</a:t>
            </a:r>
          </a:p>
          <a:p>
            <a:r>
              <a:rPr lang="en-US" sz="3200" dirty="0"/>
              <a:t>Diverse				Binary Fission		Dominant	</a:t>
            </a:r>
          </a:p>
          <a:p>
            <a:r>
              <a:rPr lang="en-US" sz="3200" dirty="0"/>
              <a:t>Budding				Fragmentation		Recessive</a:t>
            </a:r>
          </a:p>
          <a:p>
            <a:r>
              <a:rPr lang="en-US" sz="3200" dirty="0" err="1"/>
              <a:t>Vegatative</a:t>
            </a:r>
            <a:r>
              <a:rPr lang="en-US" sz="3200" dirty="0"/>
              <a:t> Reproduction	Spores			genotype</a:t>
            </a:r>
          </a:p>
          <a:p>
            <a:r>
              <a:rPr lang="en-US" sz="3200" dirty="0"/>
              <a:t>Gene				Trait				Phenotype</a:t>
            </a:r>
          </a:p>
          <a:p>
            <a:r>
              <a:rPr lang="en-US" sz="3200" dirty="0"/>
              <a:t>Heterozygous			Homozygous		Punnett Square</a:t>
            </a:r>
          </a:p>
        </p:txBody>
      </p:sp>
    </p:spTree>
    <p:extLst>
      <p:ext uri="{BB962C8B-B14F-4D97-AF65-F5344CB8AC3E}">
        <p14:creationId xmlns:p14="http://schemas.microsoft.com/office/powerpoint/2010/main" val="42207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Natural Selection/Selective Breeding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586" y="1828455"/>
            <a:ext cx="11656613" cy="830695"/>
          </a:xfrm>
        </p:spPr>
        <p:txBody>
          <a:bodyPr/>
          <a:lstStyle/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43194"/>
            <a:ext cx="12192000" cy="411480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T-chart Work Card Sort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None/>
            </a:pPr>
            <a:r>
              <a:rPr lang="en-US" sz="3600" dirty="0"/>
              <a:t>Login to </a:t>
            </a:r>
            <a:r>
              <a:rPr lang="en-US" sz="3200" dirty="0">
                <a:hlinkClick r:id="rId2"/>
              </a:rPr>
              <a:t>www.coachpease.com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Click on Natural Selection / Selective Breeding type games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Natural Selection/ Selective Breeding </a:t>
            </a:r>
            <a:br>
              <a:rPr lang="en-US" sz="4400" u="sng" dirty="0"/>
            </a:br>
            <a:r>
              <a:rPr lang="en-US" sz="4400" u="sng" dirty="0"/>
              <a:t>Vocabulary Flash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Make 1 card per work listed below / Word on one side and definition on the other side</a:t>
            </a:r>
          </a:p>
          <a:p>
            <a:pPr algn="ctr"/>
            <a:r>
              <a:rPr lang="en-US" sz="4000" dirty="0"/>
              <a:t>Natural Selection</a:t>
            </a:r>
          </a:p>
          <a:p>
            <a:pPr algn="ctr"/>
            <a:r>
              <a:rPr lang="en-US" sz="4000" dirty="0"/>
              <a:t>Darwin</a:t>
            </a:r>
          </a:p>
          <a:p>
            <a:pPr algn="ctr"/>
            <a:r>
              <a:rPr lang="en-US" sz="4000" dirty="0"/>
              <a:t>Selective Breeding</a:t>
            </a:r>
          </a:p>
        </p:txBody>
      </p:sp>
    </p:spTree>
    <p:extLst>
      <p:ext uri="{BB962C8B-B14F-4D97-AF65-F5344CB8AC3E}">
        <p14:creationId xmlns:p14="http://schemas.microsoft.com/office/powerpoint/2010/main" val="804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Internal / External Stimuli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4348506"/>
          </a:xfrm>
        </p:spPr>
        <p:txBody>
          <a:bodyPr>
            <a:normAutofit/>
          </a:bodyPr>
          <a:lstStyle/>
          <a:p>
            <a:r>
              <a:rPr lang="en-US" dirty="0"/>
              <a:t>Make 1 flashcard per vocabulary word listed below / word on front and definition on the back</a:t>
            </a:r>
          </a:p>
          <a:p>
            <a:r>
              <a:rPr lang="en-US" dirty="0"/>
              <a:t>External Stimuli</a:t>
            </a:r>
          </a:p>
          <a:p>
            <a:r>
              <a:rPr lang="en-US" dirty="0"/>
              <a:t>Internal Stimuli</a:t>
            </a:r>
          </a:p>
          <a:p>
            <a:r>
              <a:rPr lang="en-US" dirty="0"/>
              <a:t>Fight or Flight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Internal / External Stimuli	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6" y="1828455"/>
            <a:ext cx="11683117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10464"/>
            <a:ext cx="12192000" cy="464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Task Cards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algn="ctr"/>
            <a:r>
              <a:rPr lang="en-US" sz="3600" dirty="0"/>
              <a:t>Login </a:t>
            </a:r>
            <a:r>
              <a:rPr lang="en-US" sz="3600"/>
              <a:t>to </a:t>
            </a:r>
            <a:r>
              <a:rPr lang="en-US" sz="3200"/>
              <a:t>www.coachpease.com</a:t>
            </a:r>
            <a:endParaRPr lang="en-US" sz="3200" dirty="0"/>
          </a:p>
          <a:p>
            <a:pPr algn="ctr"/>
            <a:r>
              <a:rPr lang="en-US" sz="3200" dirty="0"/>
              <a:t>Click on 6 Kingdoms type games</a:t>
            </a:r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/2:   Pre-ACP assessment test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502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*Do your very best on this test.</a:t>
            </a:r>
          </a:p>
          <a:p>
            <a:pPr marL="0" indent="0">
              <a:buNone/>
            </a:pPr>
            <a:r>
              <a:rPr lang="en-US" sz="5400" dirty="0"/>
              <a:t>*The scores will help to determine the areas of concern to be covered in the review.</a:t>
            </a:r>
          </a:p>
          <a:p>
            <a:pPr marL="0" indent="0">
              <a:buNone/>
            </a:pPr>
            <a:r>
              <a:rPr lang="en-US" sz="5400" dirty="0"/>
              <a:t>*The test will count as a grade.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Post-ACP Review 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490" y="2465293"/>
            <a:ext cx="11624807" cy="3711669"/>
          </a:xfrm>
        </p:spPr>
        <p:txBody>
          <a:bodyPr>
            <a:normAutofit/>
          </a:bodyPr>
          <a:lstStyle/>
          <a:p>
            <a:r>
              <a:rPr lang="en-US" sz="4400" dirty="0"/>
              <a:t>*Students re-take the pre-</a:t>
            </a:r>
            <a:r>
              <a:rPr lang="en-US" sz="4400" dirty="0" err="1"/>
              <a:t>acp</a:t>
            </a:r>
            <a:r>
              <a:rPr lang="en-US" sz="4400" dirty="0"/>
              <a:t> test as a post-</a:t>
            </a:r>
            <a:r>
              <a:rPr lang="en-US" sz="4400" dirty="0" err="1"/>
              <a:t>acp</a:t>
            </a:r>
            <a:r>
              <a:rPr lang="en-US" sz="4400" dirty="0"/>
              <a:t> test to see improvement.</a:t>
            </a:r>
          </a:p>
          <a:p>
            <a:r>
              <a:rPr lang="en-US" sz="4400" dirty="0"/>
              <a:t>*Students will focus on individual topics they are still struggling on (games/sorts)</a:t>
            </a:r>
          </a:p>
        </p:txBody>
      </p:sp>
    </p:spTree>
    <p:extLst>
      <p:ext uri="{BB962C8B-B14F-4D97-AF65-F5344CB8AC3E}">
        <p14:creationId xmlns:p14="http://schemas.microsoft.com/office/powerpoint/2010/main" val="31602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Pre-ACP Test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4938104"/>
          </a:xfrm>
        </p:spPr>
        <p:txBody>
          <a:bodyPr>
            <a:noAutofit/>
          </a:bodyPr>
          <a:lstStyle/>
          <a:p>
            <a:r>
              <a:rPr lang="en-US" sz="4000" dirty="0"/>
              <a:t>Students will correct / go over test taken as a whole class.</a:t>
            </a:r>
          </a:p>
          <a:p>
            <a:r>
              <a:rPr lang="en-US" sz="4000" dirty="0"/>
              <a:t>Students will make corrections on test as needed</a:t>
            </a:r>
          </a:p>
          <a:p>
            <a:r>
              <a:rPr lang="en-US" sz="4000" dirty="0"/>
              <a:t>Students will use corrections to complete review flashcards.</a:t>
            </a:r>
          </a:p>
          <a:p>
            <a:r>
              <a:rPr lang="en-US" sz="4000" dirty="0"/>
              <a:t>Students will set a goal for the actual Test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on the ACP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5659" y="1828456"/>
            <a:ext cx="5820355" cy="5029544"/>
          </a:xfrm>
        </p:spPr>
        <p:txBody>
          <a:bodyPr>
            <a:noAutofit/>
          </a:bodyPr>
          <a:lstStyle/>
          <a:p>
            <a:r>
              <a:rPr lang="en-US" sz="3600" dirty="0"/>
              <a:t>Organic Compounds / Energy Transformation in Body</a:t>
            </a:r>
          </a:p>
          <a:p>
            <a:r>
              <a:rPr lang="en-US" sz="3600" dirty="0"/>
              <a:t>Plant / Animal Cells</a:t>
            </a:r>
          </a:p>
          <a:p>
            <a:r>
              <a:rPr lang="en-US" sz="3600" dirty="0"/>
              <a:t>Cell Theory</a:t>
            </a:r>
          </a:p>
          <a:p>
            <a:r>
              <a:rPr lang="en-US" sz="3600" dirty="0"/>
              <a:t>Dichotomous Keys</a:t>
            </a:r>
          </a:p>
          <a:p>
            <a:r>
              <a:rPr lang="en-US" sz="3600" dirty="0"/>
              <a:t>Adaptations</a:t>
            </a:r>
          </a:p>
          <a:p>
            <a:r>
              <a:rPr lang="en-US" sz="3600" dirty="0"/>
              <a:t>External / Internal Stimuli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677" y="1828456"/>
            <a:ext cx="5986934" cy="5029544"/>
          </a:xfrm>
        </p:spPr>
        <p:txBody>
          <a:bodyPr>
            <a:noAutofit/>
          </a:bodyPr>
          <a:lstStyle/>
          <a:p>
            <a:r>
              <a:rPr lang="en-US" sz="3600" dirty="0"/>
              <a:t>Human Body Systems</a:t>
            </a:r>
          </a:p>
          <a:p>
            <a:r>
              <a:rPr lang="en-US" sz="3600" dirty="0"/>
              <a:t>Chemical / Physical Changes in Nature/Body</a:t>
            </a:r>
          </a:p>
          <a:p>
            <a:r>
              <a:rPr lang="en-US" sz="3600" dirty="0"/>
              <a:t>Asexual / Sexual Reproduction</a:t>
            </a:r>
          </a:p>
          <a:p>
            <a:r>
              <a:rPr lang="en-US" sz="3600" dirty="0"/>
              <a:t>Genetics</a:t>
            </a:r>
          </a:p>
          <a:p>
            <a:r>
              <a:rPr lang="en-US" sz="3600" dirty="0"/>
              <a:t>Levels of Organization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Agenda</a:t>
            </a:r>
          </a:p>
        </p:txBody>
      </p:sp>
      <p:graphicFrame>
        <p:nvGraphicFramePr>
          <p:cNvPr id="8" name="Content Placeholder 7" descr="Trapezoi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332351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93991" y="63611"/>
            <a:ext cx="7311832" cy="360194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2017 Spring ACP Review Stations By Topics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Teacher will assign and explain expectations daily.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	Cell Theory				Levels of Organization	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0587" y="1828455"/>
            <a:ext cx="5335326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1" y="2354910"/>
            <a:ext cx="6096000" cy="4655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Sequencing Work Card Sort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dirty="0"/>
              <a:t>Login to </a:t>
            </a:r>
            <a:r>
              <a:rPr lang="en-US" sz="3200" dirty="0"/>
              <a:t>www.coachpease.com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200" dirty="0"/>
              <a:t>Click on Cell Theory type games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211293" y="1828455"/>
            <a:ext cx="5335326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2400" y="2354911"/>
            <a:ext cx="6058893" cy="4655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Sequencing Work Card Sort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dirty="0"/>
              <a:t>Login to </a:t>
            </a:r>
            <a:r>
              <a:rPr lang="en-US" sz="3200" dirty="0"/>
              <a:t>www.coachpease.com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200" dirty="0"/>
              <a:t>Click on Cell Theory type games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/>
              <a:t>Cell Theory / Biotic &amp; Abiotic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28456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*Make 1 flashcard per word listed below / word on the front and definition on the back</a:t>
            </a:r>
          </a:p>
          <a:p>
            <a:pPr algn="ctr"/>
            <a:r>
              <a:rPr lang="en-US" sz="6000" dirty="0"/>
              <a:t>*Cell		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6000" dirty="0"/>
              <a:t>Cell Theory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6000" dirty="0"/>
              <a:t>Biotic Factor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6000" dirty="0"/>
              <a:t>Abiotic Factor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7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Levels of Organization Vocabulary Words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0908792" cy="5029543"/>
          </a:xfrm>
        </p:spPr>
        <p:txBody>
          <a:bodyPr>
            <a:normAutofit/>
          </a:bodyPr>
          <a:lstStyle/>
          <a:p>
            <a:r>
              <a:rPr lang="en-US" sz="4400" dirty="0"/>
              <a:t>Cell				Biosphere</a:t>
            </a:r>
          </a:p>
          <a:p>
            <a:r>
              <a:rPr lang="en-US" sz="4400" dirty="0"/>
              <a:t>Tissue				Ecosystem</a:t>
            </a:r>
          </a:p>
          <a:p>
            <a:r>
              <a:rPr lang="en-US" sz="4400" dirty="0"/>
              <a:t>Organ				Community</a:t>
            </a:r>
          </a:p>
          <a:p>
            <a:r>
              <a:rPr lang="en-US" sz="4400" dirty="0"/>
              <a:t>Organ System		Population</a:t>
            </a:r>
          </a:p>
          <a:p>
            <a:r>
              <a:rPr lang="en-US" sz="4400" dirty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9483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671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Education 16x9</vt:lpstr>
      <vt:lpstr>2017 Spring ACP Review 7th Grd. Science </vt:lpstr>
      <vt:lpstr>Day 1 /2:   Pre-ACP assessment test</vt:lpstr>
      <vt:lpstr>Pre-ACP Test Review</vt:lpstr>
      <vt:lpstr>Topics Covered on the ACP Test</vt:lpstr>
      <vt:lpstr>Daily Agenda</vt:lpstr>
      <vt:lpstr>2017 Spring ACP Review Stations By Topics</vt:lpstr>
      <vt:lpstr>PowerPoint Presentation</vt:lpstr>
      <vt:lpstr>Cell Theory / Biotic &amp; Abiotic Factors</vt:lpstr>
      <vt:lpstr>Levels of Organization Vocabulary Words Flashcards</vt:lpstr>
      <vt:lpstr>PowerPoint Presentation</vt:lpstr>
      <vt:lpstr>Cell Structures Vocabulary Words for Flashcards</vt:lpstr>
      <vt:lpstr>PowerPoint Presentation</vt:lpstr>
      <vt:lpstr>Body Systems Vocabulary Words Flashcards </vt:lpstr>
      <vt:lpstr>PowerPoint Presentation</vt:lpstr>
      <vt:lpstr>Asexual &amp; Sexual Reproduction / Genetics Vocabulary Words Flashcards</vt:lpstr>
      <vt:lpstr>Natural Selection/Selective Breeding</vt:lpstr>
      <vt:lpstr>Natural Selection/ Selective Breeding  Vocabulary Flash Cards</vt:lpstr>
      <vt:lpstr>Internal / External Stimuli</vt:lpstr>
      <vt:lpstr>PowerPoint Presentation</vt:lpstr>
      <vt:lpstr>Post-ACP Review Test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2016-05-13T15:59:56Z</dcterms:created>
  <dcterms:modified xsi:type="dcterms:W3CDTF">2017-05-14T21:19:35Z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