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8" r:id="rId3"/>
    <p:sldId id="260" r:id="rId4"/>
    <p:sldId id="261" r:id="rId5"/>
    <p:sldId id="262" r:id="rId6"/>
    <p:sldId id="263" r:id="rId7"/>
    <p:sldId id="264" r:id="rId8"/>
    <p:sldId id="266" r:id="rId9"/>
    <p:sldId id="274" r:id="rId10"/>
    <p:sldId id="268" r:id="rId11"/>
    <p:sldId id="275" r:id="rId12"/>
    <p:sldId id="269" r:id="rId13"/>
    <p:sldId id="276" r:id="rId14"/>
    <p:sldId id="280" r:id="rId15"/>
    <p:sldId id="278" r:id="rId16"/>
    <p:sldId id="279" r:id="rId17"/>
    <p:sldId id="271" r:id="rId18"/>
    <p:sldId id="281" r:id="rId19"/>
    <p:sldId id="282" r:id="rId20"/>
    <p:sldId id="265" r:id="rId21"/>
    <p:sldId id="273" r:id="rId22"/>
    <p:sldId id="285" r:id="rId23"/>
    <p:sldId id="284" r:id="rId24"/>
    <p:sldId id="270" r:id="rId25"/>
    <p:sldId id="277" r:id="rId26"/>
    <p:sldId id="283" r:id="rId27"/>
    <p:sldId id="272" r:id="rId28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r>
            <a:rPr lang="en-US" dirty="0"/>
            <a:t>Step 1</a:t>
          </a:r>
        </a:p>
        <a:p>
          <a:r>
            <a:rPr lang="en-US" dirty="0"/>
            <a:t>Please Do Now</a:t>
          </a:r>
        </a:p>
        <a:p>
          <a:r>
            <a:rPr lang="en-US" dirty="0"/>
            <a:t>Study Flashcards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r>
            <a:rPr lang="en-US" dirty="0"/>
            <a:t>Step 2</a:t>
          </a:r>
        </a:p>
        <a:p>
          <a:r>
            <a:rPr lang="en-US" dirty="0"/>
            <a:t>Daily Quiz</a:t>
          </a:r>
        </a:p>
        <a:p>
          <a:r>
            <a:rPr lang="en-US" dirty="0"/>
            <a:t>Clicker Graded</a:t>
          </a:r>
        </a:p>
        <a:p>
          <a:r>
            <a:rPr lang="en-US" dirty="0"/>
            <a:t>Glued into study guide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r>
            <a:rPr lang="en-US" dirty="0"/>
            <a:t>Step 3 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F3256203-D9D1-492A-B801-68C1A32486F0}">
      <dgm:prSet phldrT="[Text]"/>
      <dgm:spPr/>
      <dgm:t>
        <a:bodyPr/>
        <a:lstStyle/>
        <a:p>
          <a:r>
            <a:rPr lang="en-US" dirty="0"/>
            <a:t>Station Work</a:t>
          </a:r>
        </a:p>
      </dgm:t>
    </dgm:pt>
    <dgm:pt modelId="{E9A20291-2E30-4C14-BB7D-DC095A20ECB6}" type="parTrans" cxnId="{1B8E71B0-2D3A-4AB0-8843-CFDACEDC3198}">
      <dgm:prSet/>
      <dgm:spPr/>
      <dgm:t>
        <a:bodyPr/>
        <a:lstStyle/>
        <a:p>
          <a:endParaRPr lang="en-US"/>
        </a:p>
      </dgm:t>
    </dgm:pt>
    <dgm:pt modelId="{6C9440D0-8847-40C0-98BC-2B5EA5745C3A}" type="sibTrans" cxnId="{1B8E71B0-2D3A-4AB0-8843-CFDACEDC3198}">
      <dgm:prSet/>
      <dgm:spPr/>
      <dgm:t>
        <a:bodyPr/>
        <a:lstStyle/>
        <a:p>
          <a:endParaRPr lang="en-US"/>
        </a:p>
      </dgm:t>
    </dgm:pt>
    <dgm:pt modelId="{E5E95E82-EF79-43CA-AA86-43B0E1CBCD3F}">
      <dgm:prSet phldrT="[Text]"/>
      <dgm:spPr/>
      <dgm:t>
        <a:bodyPr/>
        <a:lstStyle/>
        <a:p>
          <a:r>
            <a:rPr lang="en-US" dirty="0"/>
            <a:t>Step 4 </a:t>
          </a:r>
        </a:p>
      </dgm:t>
    </dgm:pt>
    <dgm:pt modelId="{FD76A3AE-1B6C-45A0-8E84-63160283749F}" type="parTrans" cxnId="{A76240AD-13F6-40C0-BD9B-102D5EC0AE51}">
      <dgm:prSet/>
      <dgm:spPr/>
      <dgm:t>
        <a:bodyPr/>
        <a:lstStyle/>
        <a:p>
          <a:endParaRPr lang="en-US"/>
        </a:p>
      </dgm:t>
    </dgm:pt>
    <dgm:pt modelId="{BF76010C-5523-4E13-B3E7-886DCE6AEBD4}" type="sibTrans" cxnId="{A76240AD-13F6-40C0-BD9B-102D5EC0AE51}">
      <dgm:prSet/>
      <dgm:spPr/>
      <dgm:t>
        <a:bodyPr/>
        <a:lstStyle/>
        <a:p>
          <a:endParaRPr lang="en-US"/>
        </a:p>
      </dgm:t>
    </dgm:pt>
    <dgm:pt modelId="{A81358E0-3DE7-41AD-A28C-ABB22548B1F6}">
      <dgm:prSet phldrT="[Text]"/>
      <dgm:spPr/>
      <dgm:t>
        <a:bodyPr/>
        <a:lstStyle/>
        <a:p>
          <a:r>
            <a:rPr lang="en-US" dirty="0"/>
            <a:t>Daily Flashcards over Vocabulary covered in Stations</a:t>
          </a:r>
        </a:p>
      </dgm:t>
    </dgm:pt>
    <dgm:pt modelId="{262E0B94-6EA9-4797-B705-959D7B185F91}" type="parTrans" cxnId="{FB8541C0-3895-4553-A4C7-34B81A3C4A0B}">
      <dgm:prSet/>
      <dgm:spPr/>
      <dgm:t>
        <a:bodyPr/>
        <a:lstStyle/>
        <a:p>
          <a:endParaRPr lang="en-US"/>
        </a:p>
      </dgm:t>
    </dgm:pt>
    <dgm:pt modelId="{77756FBB-BF6C-4D78-803E-BCC851F1DA03}" type="sibTrans" cxnId="{FB8541C0-3895-4553-A4C7-34B81A3C4A0B}">
      <dgm:prSet/>
      <dgm:spPr/>
      <dgm:t>
        <a:bodyPr/>
        <a:lstStyle/>
        <a:p>
          <a:endParaRPr lang="en-US"/>
        </a:p>
      </dgm:t>
    </dgm:pt>
    <dgm:pt modelId="{A63CA385-6694-4913-B6C5-712BCFABC2B6}">
      <dgm:prSet phldrT="[Text]"/>
      <dgm:spPr/>
      <dgm:t>
        <a:bodyPr/>
        <a:lstStyle/>
        <a:p>
          <a:r>
            <a:rPr lang="en-US" dirty="0"/>
            <a:t>Teacher Checks/Grades Work</a:t>
          </a:r>
        </a:p>
      </dgm:t>
    </dgm:pt>
    <dgm:pt modelId="{6367F183-0BF4-4563-9B9D-A71200A42D8A}" type="parTrans" cxnId="{3A45389B-05E2-48E9-96BC-FF5BD1D29433}">
      <dgm:prSet/>
      <dgm:spPr/>
      <dgm:t>
        <a:bodyPr/>
        <a:lstStyle/>
        <a:p>
          <a:endParaRPr lang="en-US"/>
        </a:p>
      </dgm:t>
    </dgm:pt>
    <dgm:pt modelId="{4160F4FA-38BF-4150-BC21-285FD121E6E6}" type="sibTrans" cxnId="{3A45389B-05E2-48E9-96BC-FF5BD1D29433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8EF3410F-FDEB-4228-A894-13ADDDA7476A}" type="presOf" srcId="{A63CA385-6694-4913-B6C5-712BCFABC2B6}" destId="{25A33852-3C4B-4406-8856-3A4D6201948C}" srcOrd="0" destOrd="2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3A45389B-05E2-48E9-96BC-FF5BD1D29433}" srcId="{6D0E5D9F-7263-4526-A227-51301233F549}" destId="{A63CA385-6694-4913-B6C5-712BCFABC2B6}" srcOrd="1" destOrd="0" parTransId="{6367F183-0BF4-4563-9B9D-A71200A42D8A}" sibTransId="{4160F4FA-38BF-4150-BC21-285FD121E6E6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1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Please Do Now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Study Flashcards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2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Daily Quiz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Clicker Graded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Glued into study guide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3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Station 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Teacher Checks/Grades Work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0" rIns="164633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Step 4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Daily Flashcards over Vocabulary covered in Stations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5/14/2017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93297"/>
            <a:ext cx="3066732" cy="469779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893297"/>
            <a:ext cx="3066732" cy="469779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69780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2" cy="469780"/>
          </a:xfrm>
          <a:prstGeom prst="rect">
            <a:avLst/>
          </a:prstGeom>
        </p:spPr>
        <p:txBody>
          <a:bodyPr vert="horz" lIns="93934" tIns="46967" rIns="93934" bIns="46967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5/14/2017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4" tIns="46967" rIns="93934" bIns="46967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79"/>
            <a:ext cx="5661660" cy="3686711"/>
          </a:xfrm>
          <a:prstGeom prst="rect">
            <a:avLst/>
          </a:prstGeom>
        </p:spPr>
        <p:txBody>
          <a:bodyPr vert="horz" lIns="93934" tIns="46967" rIns="93934" bIns="46967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7"/>
            <a:ext cx="3066732" cy="469779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7"/>
            <a:ext cx="3066732" cy="469779"/>
          </a:xfrm>
          <a:prstGeom prst="rect">
            <a:avLst/>
          </a:prstGeom>
        </p:spPr>
        <p:txBody>
          <a:bodyPr vert="horz" lIns="93934" tIns="46967" rIns="93934" bIns="46967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8896" y="2465294"/>
            <a:ext cx="5389895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t>5/14/2017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0664" y="1943842"/>
            <a:ext cx="9361336" cy="20583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2017 Spring ACP Review</a:t>
            </a:r>
            <a:br>
              <a:rPr lang="en-US" dirty="0"/>
            </a:b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Grd. PRE-AP Science</a:t>
            </a:r>
            <a:br>
              <a:rPr lang="en-US" dirty="0"/>
            </a:br>
            <a:r>
              <a:rPr lang="en-US" sz="4000" i="1" dirty="0"/>
              <a:t>(New Information Added Daily)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Room 107 TC Marsh Prep Academy</a:t>
            </a:r>
          </a:p>
          <a:p>
            <a:pPr algn="r"/>
            <a:r>
              <a:rPr lang="en-US" dirty="0"/>
              <a:t>Coach Pease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Prokaryotic &amp; Eukaryotic Cells / Cell Structures Vocabulary Words for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2298892"/>
            <a:ext cx="11891554" cy="439270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Prokaryotic Cell	Cell Wall		Mitochondria</a:t>
            </a:r>
          </a:p>
          <a:p>
            <a:r>
              <a:rPr lang="en-US" sz="4000" dirty="0"/>
              <a:t>Eukaryotic Cell	Vacuole		</a:t>
            </a:r>
            <a:r>
              <a:rPr lang="en-US" sz="3700" dirty="0"/>
              <a:t>Membrane-Bound Organelles</a:t>
            </a:r>
          </a:p>
          <a:p>
            <a:r>
              <a:rPr lang="en-US" sz="4000" dirty="0"/>
              <a:t>Nucleus			Chloroplast	DNA</a:t>
            </a:r>
          </a:p>
          <a:p>
            <a:r>
              <a:rPr lang="en-US" sz="4000" dirty="0"/>
              <a:t>Unicellular		lysosome</a:t>
            </a:r>
          </a:p>
          <a:p>
            <a:r>
              <a:rPr lang="en-US" sz="4000" dirty="0"/>
              <a:t>Multicellular		Golgi Complex</a:t>
            </a:r>
          </a:p>
          <a:p>
            <a:r>
              <a:rPr lang="en-US" sz="4000" dirty="0"/>
              <a:t>Cytoskeleton		Ribosome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28457"/>
            <a:ext cx="12192000" cy="940870"/>
          </a:xfrm>
        </p:spPr>
        <p:txBody>
          <a:bodyPr/>
          <a:lstStyle/>
          <a:p>
            <a:r>
              <a:rPr lang="en-US" dirty="0"/>
              <a:t>* Make 1 flashcard per word listed below /  word on front  and definition on the back</a:t>
            </a:r>
          </a:p>
        </p:txBody>
      </p:sp>
    </p:spTree>
    <p:extLst>
      <p:ext uri="{BB962C8B-B14F-4D97-AF65-F5344CB8AC3E}">
        <p14:creationId xmlns:p14="http://schemas.microsoft.com/office/powerpoint/2010/main" val="35259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6 Kingdoms			Characteristics of Organisms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10464"/>
            <a:ext cx="6106602" cy="4647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200" dirty="0">
                <a:hlinkClick r:id="rId2"/>
              </a:rPr>
              <a:t>www.coachpease.com</a:t>
            </a:r>
            <a:endParaRPr lang="en-US" sz="3200" dirty="0"/>
          </a:p>
          <a:p>
            <a:r>
              <a:rPr lang="en-US" sz="3200" dirty="0"/>
              <a:t>Click on ACP review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6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43485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1 flashcard per vocabulary word listed below / word on front and definition on the back</a:t>
            </a:r>
          </a:p>
          <a:p>
            <a:endParaRPr lang="en-US" dirty="0"/>
          </a:p>
          <a:p>
            <a:r>
              <a:rPr lang="en-US" sz="4400" dirty="0"/>
              <a:t>Kingdom			Protist		Prokaryotic</a:t>
            </a:r>
          </a:p>
          <a:p>
            <a:r>
              <a:rPr lang="en-US" sz="4400" dirty="0"/>
              <a:t>Domain			Fungi		Eukaryotic</a:t>
            </a:r>
          </a:p>
          <a:p>
            <a:r>
              <a:rPr lang="en-US" sz="4400" dirty="0"/>
              <a:t>Eubacteria			Plantae</a:t>
            </a:r>
          </a:p>
          <a:p>
            <a:r>
              <a:rPr lang="en-US" sz="4400" dirty="0"/>
              <a:t>Archaebacteria	Animalia</a:t>
            </a:r>
          </a:p>
        </p:txBody>
      </p:sp>
    </p:spTree>
    <p:extLst>
      <p:ext uri="{BB962C8B-B14F-4D97-AF65-F5344CB8AC3E}">
        <p14:creationId xmlns:p14="http://schemas.microsoft.com/office/powerpoint/2010/main" val="38539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Characteristics of Organisms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5029543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Unicellular</a:t>
            </a:r>
          </a:p>
          <a:p>
            <a:pPr algn="ctr"/>
            <a:r>
              <a:rPr lang="en-US" sz="3600" dirty="0"/>
              <a:t>Multicellular</a:t>
            </a:r>
          </a:p>
          <a:p>
            <a:pPr algn="ctr"/>
            <a:r>
              <a:rPr lang="en-US" sz="3600" dirty="0"/>
              <a:t>Autotrophic</a:t>
            </a:r>
          </a:p>
          <a:p>
            <a:pPr algn="ctr"/>
            <a:r>
              <a:rPr lang="en-US" sz="3600" dirty="0"/>
              <a:t>Heterotrophic</a:t>
            </a:r>
          </a:p>
          <a:p>
            <a:pPr algn="ctr"/>
            <a:r>
              <a:rPr lang="en-US" sz="3600" dirty="0"/>
              <a:t>Sexual Reproduction</a:t>
            </a:r>
          </a:p>
          <a:p>
            <a:pPr algn="ctr"/>
            <a:r>
              <a:rPr lang="en-US" sz="3600" dirty="0"/>
              <a:t>Asexual Reproduction</a:t>
            </a:r>
          </a:p>
        </p:txBody>
      </p:sp>
    </p:spTree>
    <p:extLst>
      <p:ext uri="{BB962C8B-B14F-4D97-AF65-F5344CB8AC3E}">
        <p14:creationId xmlns:p14="http://schemas.microsoft.com/office/powerpoint/2010/main" val="251572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Asexual &amp; Sexual Reproduction / Genetics Vocabulary Words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rmAutofit/>
          </a:bodyPr>
          <a:lstStyle/>
          <a:p>
            <a:r>
              <a:rPr lang="en-US" sz="3200" dirty="0"/>
              <a:t>Asexual Reproduction	Sexual Reproduction	Inherited</a:t>
            </a:r>
          </a:p>
          <a:p>
            <a:r>
              <a:rPr lang="en-US" sz="3200" dirty="0"/>
              <a:t>Fertilization			Uniform			Chromosomes</a:t>
            </a:r>
          </a:p>
          <a:p>
            <a:r>
              <a:rPr lang="en-US" sz="3200" dirty="0"/>
              <a:t>Diverse				Binary Fission		Dominant	</a:t>
            </a:r>
          </a:p>
          <a:p>
            <a:r>
              <a:rPr lang="en-US" sz="3200" dirty="0"/>
              <a:t>Budding				Fragmentation		Recessive</a:t>
            </a:r>
          </a:p>
          <a:p>
            <a:r>
              <a:rPr lang="en-US" sz="3200" dirty="0"/>
              <a:t>Vegetative Reproduction	Spores			genotype</a:t>
            </a:r>
          </a:p>
          <a:p>
            <a:r>
              <a:rPr lang="en-US" sz="3200" dirty="0"/>
              <a:t>Gene				Trait				Phenotype</a:t>
            </a:r>
          </a:p>
          <a:p>
            <a:r>
              <a:rPr lang="en-US" sz="3200" dirty="0"/>
              <a:t>Heterozygous			Homozygous		Punnett Square</a:t>
            </a:r>
          </a:p>
        </p:txBody>
      </p:sp>
    </p:spTree>
    <p:extLst>
      <p:ext uri="{BB962C8B-B14F-4D97-AF65-F5344CB8AC3E}">
        <p14:creationId xmlns:p14="http://schemas.microsoft.com/office/powerpoint/2010/main" val="42207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Levels of Organization Vocabulary Words Flashcards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0908792" cy="5029543"/>
          </a:xfrm>
        </p:spPr>
        <p:txBody>
          <a:bodyPr>
            <a:normAutofit/>
          </a:bodyPr>
          <a:lstStyle/>
          <a:p>
            <a:r>
              <a:rPr lang="en-US" sz="4400" dirty="0"/>
              <a:t>Cell				Biosphere</a:t>
            </a:r>
          </a:p>
          <a:p>
            <a:r>
              <a:rPr lang="en-US" sz="4400" dirty="0"/>
              <a:t>Tissue				Ecosystem</a:t>
            </a:r>
          </a:p>
          <a:p>
            <a:r>
              <a:rPr lang="en-US" sz="4400" dirty="0"/>
              <a:t>Organ				Community</a:t>
            </a:r>
          </a:p>
          <a:p>
            <a:r>
              <a:rPr lang="en-US" sz="4400" dirty="0"/>
              <a:t>Organ System		Population</a:t>
            </a:r>
          </a:p>
          <a:p>
            <a:r>
              <a:rPr lang="en-US" sz="4400" dirty="0"/>
              <a:t>Organism</a:t>
            </a:r>
          </a:p>
        </p:txBody>
      </p:sp>
    </p:spTree>
    <p:extLst>
      <p:ext uri="{BB962C8B-B14F-4D97-AF65-F5344CB8AC3E}">
        <p14:creationId xmlns:p14="http://schemas.microsoft.com/office/powerpoint/2010/main" val="94835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Flow of Energy in Ecosystem		Photosynthesis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T-Chart Card Sort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www.coachpease.com</a:t>
            </a:r>
          </a:p>
          <a:p>
            <a:r>
              <a:rPr lang="en-US" sz="3600" dirty="0"/>
              <a:t>Click on ACP Review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Flow of Energy in Ecosystem Vocabulary Flashcards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28456"/>
            <a:ext cx="12191999" cy="502954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Food Chain			Herbivore		</a:t>
            </a:r>
          </a:p>
          <a:p>
            <a:r>
              <a:rPr lang="en-US" sz="3600" dirty="0"/>
              <a:t>Food Web			Carnivore</a:t>
            </a:r>
          </a:p>
          <a:p>
            <a:r>
              <a:rPr lang="en-US" sz="3600" dirty="0"/>
              <a:t>Energy Pyramid		Omnivore</a:t>
            </a:r>
          </a:p>
          <a:p>
            <a:r>
              <a:rPr lang="en-US" sz="3600" dirty="0"/>
              <a:t>Predator				Autotroph</a:t>
            </a:r>
          </a:p>
          <a:p>
            <a:r>
              <a:rPr lang="en-US" sz="3600" dirty="0"/>
              <a:t>Prey					Heterotroph</a:t>
            </a:r>
          </a:p>
          <a:p>
            <a:r>
              <a:rPr lang="en-US" sz="3600" dirty="0"/>
              <a:t>Consumer			Decomposer</a:t>
            </a:r>
          </a:p>
          <a:p>
            <a:r>
              <a:rPr lang="en-US" sz="3600" dirty="0"/>
              <a:t>Producer				Scavenger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2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Photosynthesis Vocabulary Flashcards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28456"/>
            <a:ext cx="12192000" cy="5029543"/>
          </a:xfrm>
        </p:spPr>
        <p:txBody>
          <a:bodyPr>
            <a:noAutofit/>
          </a:bodyPr>
          <a:lstStyle/>
          <a:p>
            <a:r>
              <a:rPr lang="en-US" sz="3600" dirty="0"/>
              <a:t>Radiant Energy		Photosynthesis	</a:t>
            </a:r>
          </a:p>
          <a:p>
            <a:r>
              <a:rPr lang="en-US" sz="3600" dirty="0"/>
              <a:t>Product</a:t>
            </a:r>
          </a:p>
          <a:p>
            <a:r>
              <a:rPr lang="en-US" sz="3600" dirty="0"/>
              <a:t>Reactant</a:t>
            </a:r>
          </a:p>
          <a:p>
            <a:r>
              <a:rPr lang="en-US" sz="3600" dirty="0"/>
              <a:t>Glucose</a:t>
            </a:r>
          </a:p>
          <a:p>
            <a:r>
              <a:rPr lang="en-US" sz="3600" dirty="0"/>
              <a:t>Cellular Respiration</a:t>
            </a:r>
          </a:p>
          <a:p>
            <a:r>
              <a:rPr lang="en-US" sz="3600" dirty="0"/>
              <a:t>C6H12O6</a:t>
            </a:r>
          </a:p>
          <a:p>
            <a:r>
              <a:rPr lang="en-US" sz="3600" dirty="0"/>
              <a:t>Producer</a:t>
            </a:r>
          </a:p>
          <a:p>
            <a:r>
              <a:rPr lang="en-US" sz="3600" dirty="0"/>
              <a:t>Photosynthesis</a:t>
            </a:r>
          </a:p>
        </p:txBody>
      </p:sp>
    </p:spTree>
    <p:extLst>
      <p:ext uri="{BB962C8B-B14F-4D97-AF65-F5344CB8AC3E}">
        <p14:creationId xmlns:p14="http://schemas.microsoft.com/office/powerpoint/2010/main" val="273889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Weathering/Erosion/Deposition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587" y="1828455"/>
            <a:ext cx="11749378" cy="830695"/>
          </a:xfrm>
        </p:spPr>
        <p:txBody>
          <a:bodyPr/>
          <a:lstStyle/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43194"/>
            <a:ext cx="12192000" cy="411480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T-chart Work Card Sort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None/>
            </a:pPr>
            <a:r>
              <a:rPr lang="en-US" sz="3600" dirty="0"/>
              <a:t>Login to </a:t>
            </a:r>
            <a:r>
              <a:rPr lang="en-US" sz="3200" dirty="0">
                <a:hlinkClick r:id="rId2"/>
              </a:rPr>
              <a:t>www.coachpease.com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Click on ACP Review</a:t>
            </a:r>
          </a:p>
        </p:txBody>
      </p:sp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1 /2:   Pre-ACP assessment test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5029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/>
              <a:t>*Do your very best on this test.</a:t>
            </a:r>
          </a:p>
          <a:p>
            <a:pPr marL="0" indent="0">
              <a:buNone/>
            </a:pPr>
            <a:r>
              <a:rPr lang="en-US" sz="5400" dirty="0"/>
              <a:t>*The scores will help to determine the areas of concern to be covered in the review.</a:t>
            </a:r>
          </a:p>
          <a:p>
            <a:pPr marL="0" indent="0">
              <a:buNone/>
            </a:pPr>
            <a:r>
              <a:rPr lang="en-US" sz="5400" dirty="0"/>
              <a:t>*The test will count as a grade.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362113"/>
          </a:xfrm>
        </p:spPr>
        <p:txBody>
          <a:bodyPr>
            <a:noAutofit/>
          </a:bodyPr>
          <a:lstStyle/>
          <a:p>
            <a:pPr algn="ctr"/>
            <a:r>
              <a:rPr lang="en-US" sz="4400" u="sng" dirty="0"/>
              <a:t>Weathering / Erosion / Deposition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Make 1 card per work listed below / Word on one side and definition on the other side</a:t>
            </a:r>
          </a:p>
          <a:p>
            <a:pPr algn="ctr"/>
            <a:r>
              <a:rPr lang="en-US" sz="4000" dirty="0"/>
              <a:t>Weathering</a:t>
            </a:r>
          </a:p>
          <a:p>
            <a:pPr algn="ctr"/>
            <a:r>
              <a:rPr lang="en-US" sz="4000" dirty="0"/>
              <a:t>Erosion</a:t>
            </a:r>
          </a:p>
          <a:p>
            <a:pPr algn="ctr"/>
            <a:r>
              <a:rPr lang="en-US" sz="4000" dirty="0"/>
              <a:t>Deposition</a:t>
            </a:r>
          </a:p>
          <a:p>
            <a:pPr algn="ctr"/>
            <a:r>
              <a:rPr lang="en-US" sz="4000" dirty="0"/>
              <a:t>Sediment</a:t>
            </a:r>
          </a:p>
        </p:txBody>
      </p:sp>
    </p:spTree>
    <p:extLst>
      <p:ext uri="{BB962C8B-B14F-4D97-AF65-F5344CB8AC3E}">
        <p14:creationId xmlns:p14="http://schemas.microsoft.com/office/powerpoint/2010/main" val="804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Ecological Succession		Solar System / Life to Exist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T-Chart Card Sort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www.coachpease.com</a:t>
            </a:r>
          </a:p>
          <a:p>
            <a:r>
              <a:rPr lang="en-US" sz="3600" dirty="0"/>
              <a:t>Click on ACP Review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Impact on Water		Natural Disasters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T-Chart Card Sort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600" dirty="0">
                <a:hlinkClick r:id="rId2"/>
              </a:rPr>
              <a:t>www.coachpease.com</a:t>
            </a:r>
            <a:endParaRPr lang="en-US" sz="3600" dirty="0"/>
          </a:p>
          <a:p>
            <a:r>
              <a:rPr lang="en-US" sz="3600" dirty="0"/>
              <a:t>Click on ACP Review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93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Dichotomous Key            	            Biodiversity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200" dirty="0">
                <a:hlinkClick r:id="rId2"/>
              </a:rPr>
              <a:t>www.coachpease.com</a:t>
            </a:r>
            <a:endParaRPr lang="en-US" sz="3200" dirty="0"/>
          </a:p>
          <a:p>
            <a:r>
              <a:rPr lang="en-US" sz="3200" dirty="0"/>
              <a:t>Click on ACP Review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6343"/>
            <a:ext cx="12192000" cy="1627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Dichotomous Key / Biodiversity   </a:t>
            </a:r>
            <a:br>
              <a:rPr lang="en-US" sz="4800" dirty="0"/>
            </a:br>
            <a:r>
              <a:rPr lang="en-US" sz="4800" dirty="0"/>
              <a:t>Vocabulary Words Flashcards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6"/>
            <a:ext cx="12192000" cy="5029543"/>
          </a:xfrm>
        </p:spPr>
        <p:txBody>
          <a:bodyPr/>
          <a:lstStyle/>
          <a:p>
            <a:pPr algn="ctr"/>
            <a:r>
              <a:rPr lang="en-US" dirty="0"/>
              <a:t>Make 1 flashcard per vocabulary word listed below / word on the front and definition on the back</a:t>
            </a:r>
          </a:p>
          <a:p>
            <a:pPr algn="ctr"/>
            <a:r>
              <a:rPr lang="en-US" sz="3200" dirty="0"/>
              <a:t>Dichotomous Key</a:t>
            </a:r>
          </a:p>
          <a:p>
            <a:pPr algn="ctr"/>
            <a:r>
              <a:rPr lang="en-US" sz="3200" dirty="0"/>
              <a:t>Biodiversity</a:t>
            </a:r>
          </a:p>
          <a:p>
            <a:pPr algn="ctr"/>
            <a:r>
              <a:rPr lang="en-US" sz="3200" dirty="0"/>
              <a:t>Ecosystem</a:t>
            </a:r>
          </a:p>
          <a:p>
            <a:pPr algn="ctr"/>
            <a:r>
              <a:rPr lang="en-US" sz="3200" dirty="0"/>
              <a:t>Biome</a:t>
            </a:r>
          </a:p>
          <a:p>
            <a:pPr marL="0" indent="0" algn="ctr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092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Natural Selection / Selective Breeding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T-Chart Card Sort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www.coachpease.com</a:t>
            </a:r>
          </a:p>
          <a:p>
            <a:r>
              <a:rPr lang="en-US" sz="3600" dirty="0"/>
              <a:t>Click on ACP Review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2800" dirty="0"/>
              <a:t>Login to </a:t>
            </a:r>
            <a:r>
              <a:rPr lang="en-US" sz="2400" dirty="0">
                <a:hlinkClick r:id="rId2"/>
              </a:rPr>
              <a:t>www.coachpease.com</a:t>
            </a:r>
            <a:endParaRPr lang="en-US" sz="2400" dirty="0"/>
          </a:p>
          <a:p>
            <a:r>
              <a:rPr lang="en-US" sz="2400" dirty="0"/>
              <a:t>Click on ACP Review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Post-ACP Review Test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490" y="2465293"/>
            <a:ext cx="11624807" cy="3711669"/>
          </a:xfrm>
        </p:spPr>
        <p:txBody>
          <a:bodyPr>
            <a:normAutofit/>
          </a:bodyPr>
          <a:lstStyle/>
          <a:p>
            <a:r>
              <a:rPr lang="en-US" sz="4400" dirty="0"/>
              <a:t>*Students re-take the pre-acp test as a post-acp test to see improvement.</a:t>
            </a:r>
          </a:p>
          <a:p>
            <a:r>
              <a:rPr lang="en-US" sz="4400" dirty="0"/>
              <a:t>*Students will focus on individual topics they are still struggling on (games/sorts)</a:t>
            </a:r>
          </a:p>
        </p:txBody>
      </p:sp>
    </p:spTree>
    <p:extLst>
      <p:ext uri="{BB962C8B-B14F-4D97-AF65-F5344CB8AC3E}">
        <p14:creationId xmlns:p14="http://schemas.microsoft.com/office/powerpoint/2010/main" val="316029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Pre-ACP Test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457"/>
            <a:ext cx="12192000" cy="4938104"/>
          </a:xfrm>
        </p:spPr>
        <p:txBody>
          <a:bodyPr>
            <a:noAutofit/>
          </a:bodyPr>
          <a:lstStyle/>
          <a:p>
            <a:r>
              <a:rPr lang="en-US" sz="4000" dirty="0"/>
              <a:t>Students will correct / go over test taken as a whole class.</a:t>
            </a:r>
          </a:p>
          <a:p>
            <a:r>
              <a:rPr lang="en-US" sz="4000" dirty="0"/>
              <a:t>Students will make corrections on test as needed</a:t>
            </a:r>
          </a:p>
          <a:p>
            <a:r>
              <a:rPr lang="en-US" sz="4000" dirty="0"/>
              <a:t>Students will use corrections to complete review flashcards.</a:t>
            </a:r>
          </a:p>
          <a:p>
            <a:r>
              <a:rPr lang="en-US" sz="4000" dirty="0"/>
              <a:t>Students will set a goal for the actual Test</a:t>
            </a:r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 on the ACP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5659" y="1828456"/>
            <a:ext cx="5820355" cy="5029544"/>
          </a:xfrm>
        </p:spPr>
        <p:txBody>
          <a:bodyPr>
            <a:noAutofit/>
          </a:bodyPr>
          <a:lstStyle/>
          <a:p>
            <a:r>
              <a:rPr lang="en-US" sz="3200" dirty="0"/>
              <a:t>Weathering / Erosion/ Deposition</a:t>
            </a:r>
          </a:p>
          <a:p>
            <a:r>
              <a:rPr lang="en-US" sz="3200" dirty="0"/>
              <a:t>Cell Theory</a:t>
            </a:r>
          </a:p>
          <a:p>
            <a:r>
              <a:rPr lang="en-US" sz="3200" dirty="0"/>
              <a:t>Dichotomous Key</a:t>
            </a:r>
          </a:p>
          <a:p>
            <a:r>
              <a:rPr lang="en-US" sz="3200" dirty="0"/>
              <a:t>Prokaryotic Cells / Eukaryotic Cells</a:t>
            </a:r>
          </a:p>
          <a:p>
            <a:r>
              <a:rPr lang="en-US" sz="3200" dirty="0"/>
              <a:t>6 Kingdoms</a:t>
            </a:r>
          </a:p>
          <a:p>
            <a:r>
              <a:rPr lang="en-US" sz="3200" dirty="0"/>
              <a:t>Flow of Energy in Ecosystem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5026" y="1828456"/>
            <a:ext cx="5989585" cy="5029544"/>
          </a:xfrm>
        </p:spPr>
        <p:txBody>
          <a:bodyPr>
            <a:noAutofit/>
          </a:bodyPr>
          <a:lstStyle/>
          <a:p>
            <a:r>
              <a:rPr lang="en-US" sz="3200" dirty="0"/>
              <a:t>Natural Selection / Selective Breeding</a:t>
            </a:r>
          </a:p>
          <a:p>
            <a:r>
              <a:rPr lang="en-US" sz="3200" dirty="0"/>
              <a:t>Biodiversity</a:t>
            </a:r>
          </a:p>
          <a:p>
            <a:r>
              <a:rPr lang="en-US" sz="3200" dirty="0"/>
              <a:t>Levels of Organization</a:t>
            </a:r>
          </a:p>
          <a:p>
            <a:r>
              <a:rPr lang="en-US" sz="3200" dirty="0"/>
              <a:t>Ecological Succession</a:t>
            </a:r>
          </a:p>
          <a:p>
            <a:r>
              <a:rPr lang="en-US" sz="3200" dirty="0"/>
              <a:t>Natural Disasters</a:t>
            </a:r>
          </a:p>
          <a:p>
            <a:r>
              <a:rPr lang="en-US" sz="3200" dirty="0"/>
              <a:t>Photosynthesis </a:t>
            </a:r>
          </a:p>
          <a:p>
            <a:r>
              <a:rPr lang="en-US" sz="3200" dirty="0"/>
              <a:t>Characteristics of Organisms</a:t>
            </a:r>
          </a:p>
        </p:txBody>
      </p:sp>
    </p:spTree>
    <p:extLst>
      <p:ext uri="{BB962C8B-B14F-4D97-AF65-F5344CB8AC3E}">
        <p14:creationId xmlns:p14="http://schemas.microsoft.com/office/powerpoint/2010/main" val="88070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Agenda</a:t>
            </a:r>
          </a:p>
        </p:txBody>
      </p:sp>
      <p:graphicFrame>
        <p:nvGraphicFramePr>
          <p:cNvPr id="8" name="Content Placeholder 7" descr="Trapezoid List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332351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493991" y="63611"/>
            <a:ext cx="7311832" cy="360194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2017 Spring ACP Review Stations By Topics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Teacher will assign and explain expectations daily.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Cell Theory	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30586" y="1828455"/>
            <a:ext cx="11537343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Playlist Stations…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2202511"/>
            <a:ext cx="12192000" cy="46554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/>
              <a:t>1. Vocabulary Card Sort</a:t>
            </a:r>
          </a:p>
          <a:p>
            <a:pPr algn="ctr"/>
            <a:r>
              <a:rPr lang="en-US" sz="3600" dirty="0"/>
              <a:t>2. Sequencing Work Card Sort</a:t>
            </a:r>
          </a:p>
          <a:p>
            <a:pPr algn="ctr"/>
            <a:r>
              <a:rPr lang="en-US" sz="3600" dirty="0"/>
              <a:t>3. Virtual Activity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dirty="0"/>
              <a:t>Login to </a:t>
            </a:r>
            <a:r>
              <a:rPr lang="en-US" sz="3200" dirty="0">
                <a:hlinkClick r:id="rId2"/>
              </a:rPr>
              <a:t>www.coachpease.com</a:t>
            </a:r>
            <a:endParaRPr lang="en-US" sz="3200" dirty="0"/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en-US" sz="3200" dirty="0"/>
              <a:t>Click on ACP Review</a:t>
            </a:r>
          </a:p>
        </p:txBody>
      </p:sp>
    </p:spTree>
    <p:extLst>
      <p:ext uri="{BB962C8B-B14F-4D97-AF65-F5344CB8AC3E}">
        <p14:creationId xmlns:p14="http://schemas.microsoft.com/office/powerpoint/2010/main" val="290246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u="sng" dirty="0"/>
              <a:t>Cell Theory / Biotic &amp; Abiotic Factors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828456"/>
            <a:ext cx="12192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*Make 1 flashcard per word listed below / word on the front and definition on the back</a:t>
            </a:r>
            <a:r>
              <a:rPr lang="en-US" sz="6000" dirty="0"/>
              <a:t>	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/>
              <a:t>Biotic Factor	          Cell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/>
              <a:t>Abiotic Factor		Cell Theory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/>
              <a:t>Robert Hooke		Virchow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/>
              <a:t>Microscope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8277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0" y="466343"/>
            <a:ext cx="121920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Prokaryotic/Eukaryotic Cells	  Cells Structure/Function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230587" y="1828455"/>
            <a:ext cx="4489704" cy="830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2266122"/>
            <a:ext cx="6106602" cy="4591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r>
              <a:rPr lang="en-US" sz="3600" dirty="0"/>
              <a:t>Login to </a:t>
            </a:r>
            <a:r>
              <a:rPr lang="en-US" sz="3200" dirty="0"/>
              <a:t>http//marshscience6.blogspot.com</a:t>
            </a:r>
          </a:p>
          <a:p>
            <a:r>
              <a:rPr lang="en-US" sz="3200" dirty="0"/>
              <a:t>Click on Cell type games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419088" y="1828456"/>
            <a:ext cx="4489704" cy="8306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Playlist Stations…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419088" y="2210463"/>
            <a:ext cx="5772912" cy="464753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1. Vocabulary Card Sort</a:t>
            </a:r>
          </a:p>
          <a:p>
            <a:r>
              <a:rPr lang="en-US" sz="3600" dirty="0"/>
              <a:t>2. Task Cards</a:t>
            </a:r>
          </a:p>
          <a:p>
            <a:r>
              <a:rPr lang="en-US" sz="3600" dirty="0"/>
              <a:t>3. Virtual Activity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Login to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http//marshscience6.blogspot.com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2400" dirty="0"/>
              <a:t>Click on Cell type games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0</TotalTime>
  <Words>877</Words>
  <Application>Microsoft Office PowerPoint</Application>
  <PresentationFormat>Widescreen</PresentationFormat>
  <Paragraphs>221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Education 16x9</vt:lpstr>
      <vt:lpstr>2017 Spring ACP Review 6th Grd. PRE-AP Science (New Information Added Daily) </vt:lpstr>
      <vt:lpstr>Day 1 /2:   Pre-ACP assessment test</vt:lpstr>
      <vt:lpstr>Pre-ACP Test Review</vt:lpstr>
      <vt:lpstr>Topics Covered on the ACP Test</vt:lpstr>
      <vt:lpstr>Daily Agenda</vt:lpstr>
      <vt:lpstr>2017 Spring ACP Review Stations By Topics</vt:lpstr>
      <vt:lpstr>PowerPoint Presentation</vt:lpstr>
      <vt:lpstr>Cell Theory / Biotic &amp; Abiotic Factors</vt:lpstr>
      <vt:lpstr>PowerPoint Presentation</vt:lpstr>
      <vt:lpstr>Prokaryotic &amp; Eukaryotic Cells / Cell Structures Vocabulary Words for Flashcards</vt:lpstr>
      <vt:lpstr>PowerPoint Presentation</vt:lpstr>
      <vt:lpstr>6 Kingdoms</vt:lpstr>
      <vt:lpstr>Characteristics of Organisms</vt:lpstr>
      <vt:lpstr>Asexual &amp; Sexual Reproduction / Genetics Vocabulary Words Flashcards</vt:lpstr>
      <vt:lpstr>Levels of Organization Vocabulary Words Flashcards</vt:lpstr>
      <vt:lpstr>PowerPoint Presentation</vt:lpstr>
      <vt:lpstr>Flow of Energy in Ecosystem Vocabulary Flashcards</vt:lpstr>
      <vt:lpstr>Photosynthesis Vocabulary Flashcards</vt:lpstr>
      <vt:lpstr>Weathering/Erosion/Deposition </vt:lpstr>
      <vt:lpstr>Weathering / Erosion / Deposition</vt:lpstr>
      <vt:lpstr>Ecological Succession  Solar System / Life to Exist</vt:lpstr>
      <vt:lpstr>Human Impact on Water  Natural Disasters</vt:lpstr>
      <vt:lpstr>PowerPoint Presentation</vt:lpstr>
      <vt:lpstr>Dichotomous Key / Biodiversity    Vocabulary Words Flashcards </vt:lpstr>
      <vt:lpstr>Natural Selection / Selective Breeding</vt:lpstr>
      <vt:lpstr>Post-ACP Review Test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2016-05-13T15:59:56Z</dcterms:created>
  <dcterms:modified xsi:type="dcterms:W3CDTF">2017-05-14T21:57:38Z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