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Step </a:t>
          </a:r>
          <a:r>
            <a:rPr lang="en-US" dirty="0" smtClean="0"/>
            <a:t>1</a:t>
          </a:r>
        </a:p>
        <a:p>
          <a:r>
            <a:rPr lang="en-US" dirty="0" smtClean="0"/>
            <a:t>Please Do Now</a:t>
          </a:r>
        </a:p>
        <a:p>
          <a:r>
            <a:rPr lang="en-US" dirty="0" smtClean="0"/>
            <a:t>Study Flashcards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 smtClean="0"/>
            <a:t>Step </a:t>
          </a:r>
          <a:r>
            <a:rPr lang="en-US" dirty="0" smtClean="0"/>
            <a:t>2</a:t>
          </a:r>
        </a:p>
        <a:p>
          <a:r>
            <a:rPr lang="en-US" dirty="0" smtClean="0"/>
            <a:t>Daily Quiz</a:t>
          </a:r>
        </a:p>
        <a:p>
          <a:r>
            <a:rPr lang="en-US" dirty="0" smtClean="0"/>
            <a:t>Clicker Graded</a:t>
          </a:r>
        </a:p>
        <a:p>
          <a:r>
            <a:rPr lang="en-US" dirty="0" smtClean="0"/>
            <a:t>Glued into study guide</a:t>
          </a:r>
          <a:endParaRPr lang="en-US" dirty="0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 smtClean="0"/>
            <a:t>Step 3 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/>
            <a:t>Station Work</a:t>
          </a:r>
          <a:endParaRPr lang="en-US" dirty="0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 smtClean="0"/>
            <a:t>Step 4 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 smtClean="0"/>
            <a:t>Daily Flashcards over Vocabulary covered in Stations</a:t>
          </a:r>
          <a:endParaRPr lang="en-US" dirty="0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</a:t>
          </a:r>
          <a:r>
            <a:rPr lang="en-US" sz="2600" kern="1200" dirty="0" smtClean="0"/>
            <a:t>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Please Do Now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Study Flashcards</a:t>
          </a:r>
          <a:endParaRPr lang="en-US" sz="2600" kern="1200" dirty="0"/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</a:t>
          </a:r>
          <a:r>
            <a:rPr lang="en-US" sz="2600" kern="1200" dirty="0" smtClean="0"/>
            <a:t>2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Daily Quiz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Clicker Graded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Glued into study guide</a:t>
          </a:r>
          <a:endParaRPr lang="en-US" sz="2600" kern="1200" dirty="0"/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3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Station Work</a:t>
          </a:r>
          <a:endParaRPr lang="en-US" sz="2000" kern="1200" dirty="0"/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4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Daily Flashcards over Vocabulary covered in Stations</a:t>
          </a:r>
          <a:endParaRPr lang="en-US" sz="2000" kern="1200" dirty="0"/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5/13/2016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664" y="1943842"/>
            <a:ext cx="9361336" cy="1705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2016 Spring ACP Review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Grd</a:t>
            </a:r>
            <a:r>
              <a:rPr lang="en-US" dirty="0" smtClean="0"/>
              <a:t>. Science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Room 121 TC Marsh Prep Academy</a:t>
            </a:r>
          </a:p>
          <a:p>
            <a:pPr algn="r"/>
            <a:r>
              <a:rPr lang="en-US" dirty="0" smtClean="0"/>
              <a:t>Coach Pease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6 Kingdoms					</a:t>
            </a:r>
            <a:r>
              <a:rPr lang="en-US" sz="4000" dirty="0"/>
              <a:t> </a:t>
            </a:r>
            <a:r>
              <a:rPr lang="en-US" sz="4000" dirty="0" smtClean="0"/>
              <a:t> Cells Structure/Function</a:t>
            </a:r>
            <a:endParaRPr lang="en-US" sz="4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10464"/>
            <a:ext cx="6106602" cy="464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r>
              <a:rPr lang="en-US" sz="3600" dirty="0" smtClean="0"/>
              <a:t>Login to </a:t>
            </a:r>
            <a:r>
              <a:rPr lang="en-US" sz="3200" dirty="0" smtClean="0"/>
              <a:t>http//marshscience6.blogspot.com</a:t>
            </a:r>
          </a:p>
          <a:p>
            <a:r>
              <a:rPr lang="en-US" sz="3200" dirty="0" smtClean="0"/>
              <a:t>Click on 6 Kingdoms type games</a:t>
            </a:r>
            <a:endParaRPr lang="en-US" sz="32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Click on Cell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Body Systems			Chemical/Physical Changes</a:t>
            </a:r>
            <a:endParaRPr lang="en-US" sz="4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r>
              <a:rPr lang="en-US" sz="3600" dirty="0" smtClean="0"/>
              <a:t>Login to </a:t>
            </a:r>
            <a:r>
              <a:rPr lang="en-US" sz="3200" dirty="0" smtClean="0"/>
              <a:t>http//marshscience6.blogspot.com</a:t>
            </a:r>
          </a:p>
          <a:p>
            <a:r>
              <a:rPr lang="en-US" sz="3200" dirty="0" smtClean="0"/>
              <a:t>Click on Body Systems type games</a:t>
            </a:r>
            <a:endParaRPr lang="en-US" sz="32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Click on Chemical/Physical Changes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4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Asexual/Sexual Reproduction</a:t>
            </a:r>
            <a:r>
              <a:rPr lang="en-US" sz="4000" dirty="0"/>
              <a:t>	</a:t>
            </a:r>
            <a:r>
              <a:rPr lang="en-US" sz="4000" dirty="0" smtClean="0"/>
              <a:t>Genetics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T-Chart Card Sort</a:t>
            </a:r>
          </a:p>
          <a:p>
            <a:r>
              <a:rPr lang="en-US" sz="3600" dirty="0" smtClean="0"/>
              <a:t>3. Virtual Activity</a:t>
            </a:r>
          </a:p>
          <a:p>
            <a:r>
              <a:rPr lang="en-US" sz="3600" dirty="0" smtClean="0"/>
              <a:t>Login to </a:t>
            </a:r>
            <a:r>
              <a:rPr lang="en-US" sz="3200" dirty="0" smtClean="0"/>
              <a:t>http//marshscience6.blogspot.com</a:t>
            </a:r>
          </a:p>
          <a:p>
            <a:r>
              <a:rPr lang="en-US" sz="3200" dirty="0" smtClean="0"/>
              <a:t>Click on asexual/sexual reproduction type games</a:t>
            </a:r>
            <a:endParaRPr lang="en-US" sz="32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Click on Genetics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Post-ACP Review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490" y="2465293"/>
            <a:ext cx="11624807" cy="37116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*Students re-take the pre-</a:t>
            </a:r>
            <a:r>
              <a:rPr lang="en-US" sz="4400" dirty="0" err="1" smtClean="0"/>
              <a:t>acp</a:t>
            </a:r>
            <a:r>
              <a:rPr lang="en-US" sz="4400" dirty="0" smtClean="0"/>
              <a:t> test as a post-</a:t>
            </a:r>
            <a:r>
              <a:rPr lang="en-US" sz="4400" dirty="0" err="1" smtClean="0"/>
              <a:t>acp</a:t>
            </a:r>
            <a:r>
              <a:rPr lang="en-US" sz="4400" dirty="0" smtClean="0"/>
              <a:t> test to see improvement.</a:t>
            </a:r>
          </a:p>
          <a:p>
            <a:r>
              <a:rPr lang="en-US" sz="4400" dirty="0" smtClean="0"/>
              <a:t>*Students will focus on individual topics they are still struggling on (games/sorts)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029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/2:   Pre-ACP assessment test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502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*Do your very best on this test.</a:t>
            </a:r>
          </a:p>
          <a:p>
            <a:pPr marL="0" indent="0">
              <a:buNone/>
            </a:pPr>
            <a:r>
              <a:rPr lang="en-US" sz="5400" dirty="0" smtClean="0"/>
              <a:t>*The scores will help to determine the areas of concern to be covered in the review.</a:t>
            </a:r>
          </a:p>
          <a:p>
            <a:pPr marL="0" indent="0">
              <a:buNone/>
            </a:pPr>
            <a:r>
              <a:rPr lang="en-US" sz="5400" dirty="0" smtClean="0"/>
              <a:t>*The test will count as a grade.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Pre-ACP 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4938104"/>
          </a:xfrm>
        </p:spPr>
        <p:txBody>
          <a:bodyPr>
            <a:noAutofit/>
          </a:bodyPr>
          <a:lstStyle/>
          <a:p>
            <a:r>
              <a:rPr lang="en-US" sz="4000" dirty="0" smtClean="0"/>
              <a:t>Students will correct / go over test taken as a whole class.</a:t>
            </a:r>
          </a:p>
          <a:p>
            <a:r>
              <a:rPr lang="en-US" sz="4000" dirty="0" smtClean="0"/>
              <a:t>Students will make corrections on test as needed</a:t>
            </a:r>
          </a:p>
          <a:p>
            <a:r>
              <a:rPr lang="en-US" sz="4000" dirty="0" smtClean="0"/>
              <a:t>Students will use corrections to complete review flashcards.</a:t>
            </a:r>
          </a:p>
          <a:p>
            <a:r>
              <a:rPr lang="en-US" sz="4000" dirty="0" smtClean="0"/>
              <a:t>Students will set a goal for the actual Test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 on the ACP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5659" y="1828456"/>
            <a:ext cx="5820355" cy="5029544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Work / Force / Energy</a:t>
            </a:r>
          </a:p>
          <a:p>
            <a:r>
              <a:rPr lang="en-US" sz="3600" dirty="0" smtClean="0"/>
              <a:t>Forces in Nature / Tropisms</a:t>
            </a:r>
          </a:p>
          <a:p>
            <a:r>
              <a:rPr lang="en-US" sz="3600" dirty="0" smtClean="0"/>
              <a:t>Cell Theory</a:t>
            </a:r>
          </a:p>
          <a:p>
            <a:r>
              <a:rPr lang="en-US" sz="3600" dirty="0" smtClean="0"/>
              <a:t>Biotic &amp; Abiotic Factors</a:t>
            </a:r>
          </a:p>
          <a:p>
            <a:r>
              <a:rPr lang="en-US" sz="3600" dirty="0" smtClean="0"/>
              <a:t>Prokaryotic Cells / Eukaryotic Cells</a:t>
            </a:r>
          </a:p>
          <a:p>
            <a:r>
              <a:rPr lang="en-US" sz="3600" dirty="0" smtClean="0"/>
              <a:t>6 Kingdoms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677" y="1828456"/>
            <a:ext cx="5986934" cy="5029544"/>
          </a:xfrm>
        </p:spPr>
        <p:txBody>
          <a:bodyPr>
            <a:noAutofit/>
          </a:bodyPr>
          <a:lstStyle/>
          <a:p>
            <a:r>
              <a:rPr lang="en-US" sz="3600" dirty="0" smtClean="0"/>
              <a:t>Human Body Systems</a:t>
            </a:r>
          </a:p>
          <a:p>
            <a:r>
              <a:rPr lang="en-US" sz="3600" dirty="0" smtClean="0"/>
              <a:t>Chemical / Physical Changes in Nature/Body</a:t>
            </a:r>
          </a:p>
          <a:p>
            <a:r>
              <a:rPr lang="en-US" sz="3600" dirty="0" smtClean="0"/>
              <a:t>Asexual / Sexual Reproduction</a:t>
            </a:r>
          </a:p>
          <a:p>
            <a:r>
              <a:rPr lang="en-US" sz="3600" dirty="0" smtClean="0"/>
              <a:t>Genetics</a:t>
            </a:r>
          </a:p>
          <a:p>
            <a:r>
              <a:rPr lang="en-US" sz="3600" dirty="0" smtClean="0"/>
              <a:t>Levels of Organization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endParaRPr lang="en-US" dirty="0"/>
          </a:p>
        </p:txBody>
      </p:sp>
      <p:graphicFrame>
        <p:nvGraphicFramePr>
          <p:cNvPr id="8" name="Content Placeholder 7" descr="Trapezoi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09689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93991" y="63611"/>
            <a:ext cx="7311832" cy="360194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2016 Spring ACP Review Stations </a:t>
            </a:r>
            <a:r>
              <a:rPr lang="en-US" sz="8000" dirty="0" smtClean="0"/>
              <a:t>By Topics</a:t>
            </a:r>
            <a:endParaRPr lang="en-US" sz="8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Teacher will assign and explain expectations daily.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Force/Work				Tropisms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587" y="1828455"/>
            <a:ext cx="4489704" cy="830695"/>
          </a:xfrm>
        </p:spPr>
        <p:txBody>
          <a:bodyPr/>
          <a:lstStyle/>
          <a:p>
            <a:r>
              <a:rPr lang="en-US" dirty="0" smtClean="0"/>
              <a:t>Playlist Stations…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43194"/>
            <a:ext cx="6106602" cy="41148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T-chart Work Card Sort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None/>
            </a:pPr>
            <a:r>
              <a:rPr lang="en-US" sz="3600" dirty="0" smtClean="0"/>
              <a:t>Login to </a:t>
            </a:r>
            <a:r>
              <a:rPr lang="en-US" sz="3200" dirty="0" smtClean="0"/>
              <a:t>http//marshscience6.blogspot.com</a:t>
            </a:r>
          </a:p>
          <a:p>
            <a:pPr marL="0" indent="0">
              <a:buNone/>
            </a:pPr>
            <a:r>
              <a:rPr lang="en-US" sz="3200" dirty="0" smtClean="0"/>
              <a:t>Click on Work / Force type games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Playlist Stations…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5772912" cy="411480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</a:t>
            </a:r>
            <a:r>
              <a:rPr lang="en-US" sz="3600" dirty="0" smtClean="0"/>
              <a:t>Tropism Scenario </a:t>
            </a:r>
            <a:r>
              <a:rPr lang="en-US" sz="3600" dirty="0"/>
              <a:t>Card Sort</a:t>
            </a:r>
          </a:p>
          <a:p>
            <a:r>
              <a:rPr lang="en-US" sz="3600" dirty="0"/>
              <a:t>3. Virtual Activity</a:t>
            </a:r>
          </a:p>
          <a:p>
            <a:pPr marL="0" indent="0">
              <a:buNone/>
            </a:pPr>
            <a:r>
              <a:rPr lang="en-US" dirty="0" smtClean="0"/>
              <a:t>Login to</a:t>
            </a:r>
          </a:p>
          <a:p>
            <a:pPr marL="0" indent="0">
              <a:buNone/>
            </a:pPr>
            <a:r>
              <a:rPr lang="en-US" sz="2400" dirty="0"/>
              <a:t>http//</a:t>
            </a:r>
            <a:r>
              <a:rPr lang="en-US" sz="2400" dirty="0" smtClean="0"/>
              <a:t>marshscience6.blogspot.com</a:t>
            </a:r>
          </a:p>
          <a:p>
            <a:pPr marL="0" indent="0">
              <a:buNone/>
            </a:pPr>
            <a:r>
              <a:rPr lang="en-US" sz="2400" dirty="0" smtClean="0"/>
              <a:t>Click on Tropisms type games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Cell Theory				Biotic / Abiotic</a:t>
            </a:r>
            <a:endParaRPr lang="en-US" sz="4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2202511"/>
            <a:ext cx="6106602" cy="4655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Sequencing Work Card Sort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3600" dirty="0" smtClean="0"/>
              <a:t>Login to </a:t>
            </a:r>
            <a:r>
              <a:rPr lang="en-US" sz="3200" dirty="0" smtClean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3200" dirty="0" smtClean="0"/>
              <a:t>Click on Cell Theory type games</a:t>
            </a:r>
            <a:endParaRPr lang="en-US" sz="32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419088" y="2202511"/>
            <a:ext cx="5772912" cy="4655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T-Chart Card Sort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Click on Biotic / Abiotic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Prokaryotic/Eukaryotic Cells	</a:t>
            </a:r>
            <a:r>
              <a:rPr lang="en-US" sz="4000" dirty="0"/>
              <a:t> </a:t>
            </a:r>
            <a:r>
              <a:rPr lang="en-US" sz="4000" dirty="0" smtClean="0"/>
              <a:t> Cells Structure/Function</a:t>
            </a:r>
            <a:endParaRPr lang="en-US" sz="4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r>
              <a:rPr lang="en-US" sz="3600" dirty="0" smtClean="0"/>
              <a:t>Login to </a:t>
            </a:r>
            <a:r>
              <a:rPr lang="en-US" sz="3200" dirty="0" smtClean="0"/>
              <a:t>http//marshscience6.blogspot.com</a:t>
            </a:r>
          </a:p>
          <a:p>
            <a:r>
              <a:rPr lang="en-US" sz="3200" dirty="0" smtClean="0"/>
              <a:t>Click on Cell type games</a:t>
            </a:r>
            <a:endParaRPr lang="en-US" sz="32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Playlist Stations…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1. Vocabulary Card Sort</a:t>
            </a:r>
          </a:p>
          <a:p>
            <a:r>
              <a:rPr lang="en-US" sz="3600" dirty="0" smtClean="0"/>
              <a:t>2. Task Cards</a:t>
            </a:r>
          </a:p>
          <a:p>
            <a:r>
              <a:rPr lang="en-US" sz="3600" dirty="0" smtClean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 smtClean="0"/>
              <a:t>Click on Cell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563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Wingdings</vt:lpstr>
      <vt:lpstr>Education 16x9</vt:lpstr>
      <vt:lpstr>2016 Spring ACP Review 6th Grd. Science </vt:lpstr>
      <vt:lpstr>Day 1 /2:   Pre-ACP assessment test</vt:lpstr>
      <vt:lpstr>Pre-ACP Test Review</vt:lpstr>
      <vt:lpstr>Topics Covered on the ACP Test</vt:lpstr>
      <vt:lpstr>Daily Agenda</vt:lpstr>
      <vt:lpstr>2016 Spring ACP Review Stations By Topics</vt:lpstr>
      <vt:lpstr>Force/Work    Tropisms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Post-ACP Review Test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2016-05-13T15:59:56Z</dcterms:created>
  <dcterms:modified xsi:type="dcterms:W3CDTF">2016-05-13T18:34:05Z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