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6" r:id="rId2"/>
    <p:sldId id="379" r:id="rId3"/>
    <p:sldId id="380" r:id="rId4"/>
    <p:sldId id="347" r:id="rId5"/>
    <p:sldId id="354" r:id="rId6"/>
    <p:sldId id="355" r:id="rId7"/>
    <p:sldId id="357" r:id="rId8"/>
    <p:sldId id="359" r:id="rId9"/>
    <p:sldId id="366" r:id="rId10"/>
    <p:sldId id="365" r:id="rId11"/>
    <p:sldId id="368" r:id="rId12"/>
    <p:sldId id="369" r:id="rId13"/>
    <p:sldId id="367" r:id="rId14"/>
    <p:sldId id="349" r:id="rId15"/>
    <p:sldId id="374" r:id="rId16"/>
    <p:sldId id="375" r:id="rId17"/>
    <p:sldId id="371" r:id="rId18"/>
    <p:sldId id="377" r:id="rId19"/>
    <p:sldId id="352" r:id="rId20"/>
    <p:sldId id="378" r:id="rId21"/>
    <p:sldId id="322" r:id="rId22"/>
    <p:sldId id="3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C79FF"/>
    <a:srgbClr val="C58BFF"/>
    <a:srgbClr val="9B3FF7"/>
    <a:srgbClr val="C993FF"/>
    <a:srgbClr val="99FF33"/>
    <a:srgbClr val="C2FF85"/>
    <a:srgbClr val="00FFFF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305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72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F56C1B43-C636-4D42-A97D-642F0856BCEE}" type="presOf" srcId="{A254B3D7-F4B2-4880-9879-A58013E2D12C}" destId="{353598A8-FAAE-4868-AC24-4DA2888357F2}" srcOrd="0" destOrd="0" presId="urn:microsoft.com/office/officeart/2008/layout/HorizontalMultiLevelHierarchy"/>
    <dgm:cxn modelId="{C592BB30-015F-45AF-BF59-39A1D47CC7C4}" type="presOf" srcId="{34EDB471-414B-45DB-88E0-EBA1E4A2801F}" destId="{19DAC984-F949-4BED-8CBE-0D469252FEC9}" srcOrd="0" destOrd="0" presId="urn:microsoft.com/office/officeart/2008/layout/HorizontalMultiLevelHierarchy"/>
    <dgm:cxn modelId="{CF290F0A-DBDC-406A-ABD7-7F1DAD468A5A}" type="presOf" srcId="{34EDB471-414B-45DB-88E0-EBA1E4A2801F}" destId="{60B5B72E-5B67-4C7B-B36B-D350459AE1A7}" srcOrd="1" destOrd="0" presId="urn:microsoft.com/office/officeart/2008/layout/HorizontalMultiLevelHierarchy"/>
    <dgm:cxn modelId="{1558F800-741D-49FB-AAB5-BB8C2C7BDCEF}" type="presOf" srcId="{9E00536C-5FF4-4E48-8A67-4984D6DA4BC2}" destId="{35A7CC80-B20A-4879-853E-7E218D705AC5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8A6C49B7-3F90-42C0-823D-7861DA800452}" type="presOf" srcId="{13540D7B-C56F-401E-ABE7-5259B3C1650A}" destId="{676F854B-C7D3-4833-84A8-B30812E51712}" srcOrd="0" destOrd="0" presId="urn:microsoft.com/office/officeart/2008/layout/HorizontalMultiLevelHierarchy"/>
    <dgm:cxn modelId="{9BC957EA-73F2-4A96-8866-0B02C066B1D3}" type="presOf" srcId="{F93C2D60-38F4-46E3-BEFA-379EBEC4C7F0}" destId="{125E9B29-DCF9-4745-93B6-6A5A80A81A59}" srcOrd="0" destOrd="0" presId="urn:microsoft.com/office/officeart/2008/layout/HorizontalMultiLevelHierarchy"/>
    <dgm:cxn modelId="{16E7B038-5B59-44FB-B2D5-C41C66D8E754}" type="presOf" srcId="{8BCBFB05-B831-454A-A13F-9D0983819DA7}" destId="{69F98DB1-A3B1-4F55-87B0-B0F32B645D41}" srcOrd="0" destOrd="0" presId="urn:microsoft.com/office/officeart/2008/layout/HorizontalMultiLevelHierarchy"/>
    <dgm:cxn modelId="{56EDB298-8E81-4A48-8F97-61D94155B9F1}" type="presOf" srcId="{829FEE13-1989-41E8-BBEA-15B6BEB13EE0}" destId="{5DA796EB-EE5F-454E-B64E-BB61036B28AD}" srcOrd="0" destOrd="0" presId="urn:microsoft.com/office/officeart/2008/layout/HorizontalMultiLevelHierarchy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4C790CCF-1A9D-449D-83FC-73ED3D1FCD32}" type="presOf" srcId="{13540D7B-C56F-401E-ABE7-5259B3C1650A}" destId="{AA686E77-08DA-414D-BADB-A9A7FDC3F781}" srcOrd="1" destOrd="0" presId="urn:microsoft.com/office/officeart/2008/layout/HorizontalMultiLevelHierarchy"/>
    <dgm:cxn modelId="{5E433C23-29C2-4618-A021-C9E4E186E8E6}" type="presOf" srcId="{9E00536C-5FF4-4E48-8A67-4984D6DA4BC2}" destId="{F8306274-D5DC-455F-9D41-ADC180EAD457}" srcOrd="1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46ECF4B5-C91B-4E9B-BA27-BF7C5DE595CD}" type="presOf" srcId="{D0B1D4A1-7B02-4E98-9412-B49DA40448AD}" destId="{032284C3-4F22-4A09-9D2D-4B106AD657B1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A5334423-762C-464C-8700-35BBB8DCC3B2}" type="presOf" srcId="{47AEDE76-B1CE-4EEC-984E-7AC2D1A98C5B}" destId="{F5C893A4-7D7D-4490-ACBB-E1D70F1DC1F0}" srcOrd="0" destOrd="0" presId="urn:microsoft.com/office/officeart/2008/layout/HorizontalMultiLevelHierarchy"/>
    <dgm:cxn modelId="{AAABE891-790C-40DE-AD8C-262D6171EA4E}" type="presOf" srcId="{73351131-CE52-4BFF-993E-1573F96BE2F1}" destId="{E3F931EF-79AE-45A3-8B15-7425B4362996}" srcOrd="1" destOrd="0" presId="urn:microsoft.com/office/officeart/2008/layout/HorizontalMultiLevelHierarchy"/>
    <dgm:cxn modelId="{873824A1-71D7-4111-940C-C6D693BA7457}" type="presOf" srcId="{BADCE903-7AF5-4E1B-B264-E105E56F948A}" destId="{30221135-ADD0-49B8-B7AF-244AE4D91076}" srcOrd="0" destOrd="0" presId="urn:microsoft.com/office/officeart/2008/layout/HorizontalMultiLevelHierarchy"/>
    <dgm:cxn modelId="{1AFFA4A9-01FB-48A6-8A5F-AC28F0B7D2EC}" type="presOf" srcId="{47AEDE76-B1CE-4EEC-984E-7AC2D1A98C5B}" destId="{20417228-0259-4E70-BAB5-C967CD74343F}" srcOrd="1" destOrd="0" presId="urn:microsoft.com/office/officeart/2008/layout/HorizontalMultiLevelHierarchy"/>
    <dgm:cxn modelId="{6FDC007D-FC14-464A-8EFF-2E50BE46FEB5}" type="presOf" srcId="{3D9A463C-49ED-4869-8FB0-6DDE36D7E54B}" destId="{25689496-A10E-4EAE-ACE9-F2BC1759236E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58DBAE58-E721-45BB-A360-F7D79F190266}" type="presOf" srcId="{2413F8AC-D2FD-465D-9ECC-E007CA349BE5}" destId="{78492E74-6D32-4F50-8FAD-354D419112EF}" srcOrd="0" destOrd="0" presId="urn:microsoft.com/office/officeart/2008/layout/HorizontalMultiLevelHierarchy"/>
    <dgm:cxn modelId="{D26F3C59-DF92-42F0-AB93-5C9832C03B82}" type="presOf" srcId="{49B3BF27-6F85-4156-9114-DC7B83A2719F}" destId="{D444E3EB-E1F9-4997-8577-7B0FC7680BB8}" srcOrd="0" destOrd="0" presId="urn:microsoft.com/office/officeart/2008/layout/HorizontalMultiLevelHierarchy"/>
    <dgm:cxn modelId="{17195143-BEFC-4058-8DE8-4D58BE9F9843}" type="presOf" srcId="{3D9A463C-49ED-4869-8FB0-6DDE36D7E54B}" destId="{52C352D2-29F8-40A6-BCFF-037F3AA5B073}" srcOrd="1" destOrd="0" presId="urn:microsoft.com/office/officeart/2008/layout/HorizontalMultiLevelHierarchy"/>
    <dgm:cxn modelId="{B47BD2B0-C2F8-4C8A-977B-9975CEA567F0}" type="presOf" srcId="{73351131-CE52-4BFF-993E-1573F96BE2F1}" destId="{BC6414B6-1019-4EEB-A014-F8B7296EFF20}" srcOrd="0" destOrd="0" presId="urn:microsoft.com/office/officeart/2008/layout/HorizontalMultiLevelHierarchy"/>
    <dgm:cxn modelId="{6F6BFB26-2EF7-40F0-BA65-9C9718A7D7C5}" type="presParOf" srcId="{69F98DB1-A3B1-4F55-87B0-B0F32B645D41}" destId="{506249CE-01B8-481B-BBA0-80174676EC82}" srcOrd="0" destOrd="0" presId="urn:microsoft.com/office/officeart/2008/layout/HorizontalMultiLevelHierarchy"/>
    <dgm:cxn modelId="{5603875D-EB9C-4EB7-AA65-F1E49CF9A483}" type="presParOf" srcId="{506249CE-01B8-481B-BBA0-80174676EC82}" destId="{D444E3EB-E1F9-4997-8577-7B0FC7680BB8}" srcOrd="0" destOrd="0" presId="urn:microsoft.com/office/officeart/2008/layout/HorizontalMultiLevelHierarchy"/>
    <dgm:cxn modelId="{8CEB4303-EA13-4598-AA4C-6A644AB79754}" type="presParOf" srcId="{506249CE-01B8-481B-BBA0-80174676EC82}" destId="{B1DB8B50-5AC6-49B7-8EF6-654803E33EC5}" srcOrd="1" destOrd="0" presId="urn:microsoft.com/office/officeart/2008/layout/HorizontalMultiLevelHierarchy"/>
    <dgm:cxn modelId="{71D800DD-293D-4611-9C71-9A74A01624E7}" type="presParOf" srcId="{B1DB8B50-5AC6-49B7-8EF6-654803E33EC5}" destId="{19DAC984-F949-4BED-8CBE-0D469252FEC9}" srcOrd="0" destOrd="0" presId="urn:microsoft.com/office/officeart/2008/layout/HorizontalMultiLevelHierarchy"/>
    <dgm:cxn modelId="{7330A51B-7FE2-4E98-8CD4-F084AD3D446A}" type="presParOf" srcId="{19DAC984-F949-4BED-8CBE-0D469252FEC9}" destId="{60B5B72E-5B67-4C7B-B36B-D350459AE1A7}" srcOrd="0" destOrd="0" presId="urn:microsoft.com/office/officeart/2008/layout/HorizontalMultiLevelHierarchy"/>
    <dgm:cxn modelId="{AEB0621B-DF71-49A3-891E-9575819C85BE}" type="presParOf" srcId="{B1DB8B50-5AC6-49B7-8EF6-654803E33EC5}" destId="{13F6DF41-306F-4636-ACC2-DB6FE27C7B05}" srcOrd="1" destOrd="0" presId="urn:microsoft.com/office/officeart/2008/layout/HorizontalMultiLevelHierarchy"/>
    <dgm:cxn modelId="{506320DA-D397-43BC-A254-CC8F38340FBF}" type="presParOf" srcId="{13F6DF41-306F-4636-ACC2-DB6FE27C7B05}" destId="{032284C3-4F22-4A09-9D2D-4B106AD657B1}" srcOrd="0" destOrd="0" presId="urn:microsoft.com/office/officeart/2008/layout/HorizontalMultiLevelHierarchy"/>
    <dgm:cxn modelId="{15915E07-3787-4F07-B827-34EBDB8D9B95}" type="presParOf" srcId="{13F6DF41-306F-4636-ACC2-DB6FE27C7B05}" destId="{882E096E-A11E-4CD0-8707-3E4476712E1C}" srcOrd="1" destOrd="0" presId="urn:microsoft.com/office/officeart/2008/layout/HorizontalMultiLevelHierarchy"/>
    <dgm:cxn modelId="{5D79EF43-1485-4C2B-9DB4-F97E850E917B}" type="presParOf" srcId="{B1DB8B50-5AC6-49B7-8EF6-654803E33EC5}" destId="{35A7CC80-B20A-4879-853E-7E218D705AC5}" srcOrd="2" destOrd="0" presId="urn:microsoft.com/office/officeart/2008/layout/HorizontalMultiLevelHierarchy"/>
    <dgm:cxn modelId="{8F5F90C3-30A0-402B-9D9B-E7C240098119}" type="presParOf" srcId="{35A7CC80-B20A-4879-853E-7E218D705AC5}" destId="{F8306274-D5DC-455F-9D41-ADC180EAD457}" srcOrd="0" destOrd="0" presId="urn:microsoft.com/office/officeart/2008/layout/HorizontalMultiLevelHierarchy"/>
    <dgm:cxn modelId="{B05155F4-FA58-455C-9E90-BFB06BF584CD}" type="presParOf" srcId="{B1DB8B50-5AC6-49B7-8EF6-654803E33EC5}" destId="{599B8CEE-3395-46D1-B1F9-CD6307902EE7}" srcOrd="3" destOrd="0" presId="urn:microsoft.com/office/officeart/2008/layout/HorizontalMultiLevelHierarchy"/>
    <dgm:cxn modelId="{84A49A0F-FC13-4E74-B92A-AE969B49805B}" type="presParOf" srcId="{599B8CEE-3395-46D1-B1F9-CD6307902EE7}" destId="{5DA796EB-EE5F-454E-B64E-BB61036B28AD}" srcOrd="0" destOrd="0" presId="urn:microsoft.com/office/officeart/2008/layout/HorizontalMultiLevelHierarchy"/>
    <dgm:cxn modelId="{7E54A34B-D331-47CC-BC33-268ABBDE6E60}" type="presParOf" srcId="{599B8CEE-3395-46D1-B1F9-CD6307902EE7}" destId="{684744DD-3856-4705-9FC9-0382D2E00F5E}" srcOrd="1" destOrd="0" presId="urn:microsoft.com/office/officeart/2008/layout/HorizontalMultiLevelHierarchy"/>
    <dgm:cxn modelId="{3E393D89-B4FB-4B9D-BBFF-8EEC7C805256}" type="presParOf" srcId="{B1DB8B50-5AC6-49B7-8EF6-654803E33EC5}" destId="{676F854B-C7D3-4833-84A8-B30812E51712}" srcOrd="4" destOrd="0" presId="urn:microsoft.com/office/officeart/2008/layout/HorizontalMultiLevelHierarchy"/>
    <dgm:cxn modelId="{E98018FA-978C-444E-AC31-C866FED8E47E}" type="presParOf" srcId="{676F854B-C7D3-4833-84A8-B30812E51712}" destId="{AA686E77-08DA-414D-BADB-A9A7FDC3F781}" srcOrd="0" destOrd="0" presId="urn:microsoft.com/office/officeart/2008/layout/HorizontalMultiLevelHierarchy"/>
    <dgm:cxn modelId="{A8953B4E-DD49-429A-84A8-565D15647AF0}" type="presParOf" srcId="{B1DB8B50-5AC6-49B7-8EF6-654803E33EC5}" destId="{94EE6797-FDDA-4C06-A35C-B31ED4513B97}" srcOrd="5" destOrd="0" presId="urn:microsoft.com/office/officeart/2008/layout/HorizontalMultiLevelHierarchy"/>
    <dgm:cxn modelId="{6047F77E-F827-4C6D-BCDA-C1E1B3A9AA57}" type="presParOf" srcId="{94EE6797-FDDA-4C06-A35C-B31ED4513B97}" destId="{353598A8-FAAE-4868-AC24-4DA2888357F2}" srcOrd="0" destOrd="0" presId="urn:microsoft.com/office/officeart/2008/layout/HorizontalMultiLevelHierarchy"/>
    <dgm:cxn modelId="{EB85F31D-0B55-417E-96F3-CA66285551E0}" type="presParOf" srcId="{94EE6797-FDDA-4C06-A35C-B31ED4513B97}" destId="{6D3B7CEB-48B0-433E-99F0-64984B5CE8FE}" srcOrd="1" destOrd="0" presId="urn:microsoft.com/office/officeart/2008/layout/HorizontalMultiLevelHierarchy"/>
    <dgm:cxn modelId="{DA62BAE3-3648-47A7-871B-729D6A9EE414}" type="presParOf" srcId="{B1DB8B50-5AC6-49B7-8EF6-654803E33EC5}" destId="{BC6414B6-1019-4EEB-A014-F8B7296EFF20}" srcOrd="6" destOrd="0" presId="urn:microsoft.com/office/officeart/2008/layout/HorizontalMultiLevelHierarchy"/>
    <dgm:cxn modelId="{761B0CBB-2195-4292-A8F5-5ADC1A750C4A}" type="presParOf" srcId="{BC6414B6-1019-4EEB-A014-F8B7296EFF20}" destId="{E3F931EF-79AE-45A3-8B15-7425B4362996}" srcOrd="0" destOrd="0" presId="urn:microsoft.com/office/officeart/2008/layout/HorizontalMultiLevelHierarchy"/>
    <dgm:cxn modelId="{1F44A813-CDD3-4A4C-926D-5265D0906A64}" type="presParOf" srcId="{B1DB8B50-5AC6-49B7-8EF6-654803E33EC5}" destId="{18054803-2845-458C-BE00-1165B868788E}" srcOrd="7" destOrd="0" presId="urn:microsoft.com/office/officeart/2008/layout/HorizontalMultiLevelHierarchy"/>
    <dgm:cxn modelId="{3EB23EBC-2A3C-4BBB-B726-1F13AB16A23C}" type="presParOf" srcId="{18054803-2845-458C-BE00-1165B868788E}" destId="{30221135-ADD0-49B8-B7AF-244AE4D91076}" srcOrd="0" destOrd="0" presId="urn:microsoft.com/office/officeart/2008/layout/HorizontalMultiLevelHierarchy"/>
    <dgm:cxn modelId="{B79DB1BA-3293-4AC2-916E-57BBFA4A6894}" type="presParOf" srcId="{18054803-2845-458C-BE00-1165B868788E}" destId="{8916B4CC-6A3F-46BB-A370-DF6902D5A2CA}" srcOrd="1" destOrd="0" presId="urn:microsoft.com/office/officeart/2008/layout/HorizontalMultiLevelHierarchy"/>
    <dgm:cxn modelId="{5632A770-0EA6-4F9A-819D-DCD71DCAC752}" type="presParOf" srcId="{B1DB8B50-5AC6-49B7-8EF6-654803E33EC5}" destId="{F5C893A4-7D7D-4490-ACBB-E1D70F1DC1F0}" srcOrd="8" destOrd="0" presId="urn:microsoft.com/office/officeart/2008/layout/HorizontalMultiLevelHierarchy"/>
    <dgm:cxn modelId="{F5EFC6DD-A32E-4FDA-BE4A-EA5301D2AFB8}" type="presParOf" srcId="{F5C893A4-7D7D-4490-ACBB-E1D70F1DC1F0}" destId="{20417228-0259-4E70-BAB5-C967CD74343F}" srcOrd="0" destOrd="0" presId="urn:microsoft.com/office/officeart/2008/layout/HorizontalMultiLevelHierarchy"/>
    <dgm:cxn modelId="{17C9278E-BD61-4EEB-A09A-757D845C7064}" type="presParOf" srcId="{B1DB8B50-5AC6-49B7-8EF6-654803E33EC5}" destId="{F584048B-F68F-4F23-98DD-FA1579563F54}" srcOrd="9" destOrd="0" presId="urn:microsoft.com/office/officeart/2008/layout/HorizontalMultiLevelHierarchy"/>
    <dgm:cxn modelId="{145FA4BC-850A-4866-BB35-C344AF80AD32}" type="presParOf" srcId="{F584048B-F68F-4F23-98DD-FA1579563F54}" destId="{125E9B29-DCF9-4745-93B6-6A5A80A81A59}" srcOrd="0" destOrd="0" presId="urn:microsoft.com/office/officeart/2008/layout/HorizontalMultiLevelHierarchy"/>
    <dgm:cxn modelId="{4A2C9642-0A63-4623-A7C5-DD63837555F4}" type="presParOf" srcId="{F584048B-F68F-4F23-98DD-FA1579563F54}" destId="{AF6AC113-514F-438E-89C7-97D8705F2761}" srcOrd="1" destOrd="0" presId="urn:microsoft.com/office/officeart/2008/layout/HorizontalMultiLevelHierarchy"/>
    <dgm:cxn modelId="{FD3E0DC6-03DE-443E-B934-9A65D982AD70}" type="presParOf" srcId="{B1DB8B50-5AC6-49B7-8EF6-654803E33EC5}" destId="{25689496-A10E-4EAE-ACE9-F2BC1759236E}" srcOrd="10" destOrd="0" presId="urn:microsoft.com/office/officeart/2008/layout/HorizontalMultiLevelHierarchy"/>
    <dgm:cxn modelId="{7DCAB0B8-86EB-4C5E-B4C3-A9D8D6360D43}" type="presParOf" srcId="{25689496-A10E-4EAE-ACE9-F2BC1759236E}" destId="{52C352D2-29F8-40A6-BCFF-037F3AA5B073}" srcOrd="0" destOrd="0" presId="urn:microsoft.com/office/officeart/2008/layout/HorizontalMultiLevelHierarchy"/>
    <dgm:cxn modelId="{15720F42-C172-4B34-B286-5CFEDC1091EE}" type="presParOf" srcId="{B1DB8B50-5AC6-49B7-8EF6-654803E33EC5}" destId="{1CB9D574-2CC6-4E27-8166-5B3FBE29A67C}" srcOrd="11" destOrd="0" presId="urn:microsoft.com/office/officeart/2008/layout/HorizontalMultiLevelHierarchy"/>
    <dgm:cxn modelId="{984DBB24-C587-4C4B-8735-65B01FFCCD5D}" type="presParOf" srcId="{1CB9D574-2CC6-4E27-8166-5B3FBE29A67C}" destId="{78492E74-6D32-4F50-8FAD-354D419112EF}" srcOrd="0" destOrd="0" presId="urn:microsoft.com/office/officeart/2008/layout/HorizontalMultiLevelHierarchy"/>
    <dgm:cxn modelId="{A52B1BB7-999D-4913-8AA1-AE3F2BFBA5D2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2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2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2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2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</dgm:ptLst>
  <dgm:cxnLst>
    <dgm:cxn modelId="{CD7D48D2-D3C0-4ED9-99C8-7F9C186CD69E}" type="presOf" srcId="{9E00536C-5FF4-4E48-8A67-4984D6DA4BC2}" destId="{F8306274-D5DC-455F-9D41-ADC180EAD457}" srcOrd="1" destOrd="0" presId="urn:microsoft.com/office/officeart/2008/layout/HorizontalMultiLevelHierarchy"/>
    <dgm:cxn modelId="{B57FD983-E10C-49BF-AD4A-7E93A722D146}" type="presOf" srcId="{8BCBFB05-B831-454A-A13F-9D0983819DA7}" destId="{69F98DB1-A3B1-4F55-87B0-B0F32B645D41}" srcOrd="0" destOrd="0" presId="urn:microsoft.com/office/officeart/2008/layout/HorizontalMultiLevelHierarchy"/>
    <dgm:cxn modelId="{7C39FCBE-A6E3-49D0-A340-564F84043397}" type="presOf" srcId="{49B3BF27-6F85-4156-9114-DC7B83A2719F}" destId="{D444E3EB-E1F9-4997-8577-7B0FC7680BB8}" srcOrd="0" destOrd="0" presId="urn:microsoft.com/office/officeart/2008/layout/HorizontalMultiLevelHierarchy"/>
    <dgm:cxn modelId="{E8320F53-E91F-4B23-B7A5-577435CB3F7E}" type="presOf" srcId="{34EDB471-414B-45DB-88E0-EBA1E4A2801F}" destId="{19DAC984-F949-4BED-8CBE-0D469252FEC9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1E8725A6-ED04-41E1-B49A-60FBC5C25A02}" type="presOf" srcId="{D0B1D4A1-7B02-4E98-9412-B49DA40448AD}" destId="{032284C3-4F22-4A09-9D2D-4B106AD657B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0C02C715-F07E-4E4E-9A15-D9C1FE360FF8}" type="presOf" srcId="{829FEE13-1989-41E8-BBEA-15B6BEB13EE0}" destId="{5DA796EB-EE5F-454E-B64E-BB61036B28AD}" srcOrd="0" destOrd="0" presId="urn:microsoft.com/office/officeart/2008/layout/HorizontalMultiLevelHierarchy"/>
    <dgm:cxn modelId="{9E22DC48-970C-4827-91C4-0B88E2AEE63E}" type="presOf" srcId="{34EDB471-414B-45DB-88E0-EBA1E4A2801F}" destId="{60B5B72E-5B67-4C7B-B36B-D350459AE1A7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BD4D0F1-4FA2-4AEA-8E76-6B39B94EBB4B}" type="presOf" srcId="{9E00536C-5FF4-4E48-8A67-4984D6DA4BC2}" destId="{35A7CC80-B20A-4879-853E-7E218D705AC5}" srcOrd="0" destOrd="0" presId="urn:microsoft.com/office/officeart/2008/layout/HorizontalMultiLevelHierarchy"/>
    <dgm:cxn modelId="{627C59A4-D875-414F-871B-430A231649ED}" type="presParOf" srcId="{69F98DB1-A3B1-4F55-87B0-B0F32B645D41}" destId="{506249CE-01B8-481B-BBA0-80174676EC82}" srcOrd="0" destOrd="0" presId="urn:microsoft.com/office/officeart/2008/layout/HorizontalMultiLevelHierarchy"/>
    <dgm:cxn modelId="{A99F7FA2-DE31-490C-8FB2-0CB0EF31C07E}" type="presParOf" srcId="{506249CE-01B8-481B-BBA0-80174676EC82}" destId="{D444E3EB-E1F9-4997-8577-7B0FC7680BB8}" srcOrd="0" destOrd="0" presId="urn:microsoft.com/office/officeart/2008/layout/HorizontalMultiLevelHierarchy"/>
    <dgm:cxn modelId="{0D06F9CD-ED88-4826-9F77-7D7CF451B2C0}" type="presParOf" srcId="{506249CE-01B8-481B-BBA0-80174676EC82}" destId="{B1DB8B50-5AC6-49B7-8EF6-654803E33EC5}" srcOrd="1" destOrd="0" presId="urn:microsoft.com/office/officeart/2008/layout/HorizontalMultiLevelHierarchy"/>
    <dgm:cxn modelId="{975F0711-9E44-4E9D-9966-E2BD29954BCC}" type="presParOf" srcId="{B1DB8B50-5AC6-49B7-8EF6-654803E33EC5}" destId="{19DAC984-F949-4BED-8CBE-0D469252FEC9}" srcOrd="0" destOrd="0" presId="urn:microsoft.com/office/officeart/2008/layout/HorizontalMultiLevelHierarchy"/>
    <dgm:cxn modelId="{B931AD9A-3795-4408-9E00-4B796FD356F9}" type="presParOf" srcId="{19DAC984-F949-4BED-8CBE-0D469252FEC9}" destId="{60B5B72E-5B67-4C7B-B36B-D350459AE1A7}" srcOrd="0" destOrd="0" presId="urn:microsoft.com/office/officeart/2008/layout/HorizontalMultiLevelHierarchy"/>
    <dgm:cxn modelId="{A7648C16-FBFC-45FD-A33E-9F418E069CA6}" type="presParOf" srcId="{B1DB8B50-5AC6-49B7-8EF6-654803E33EC5}" destId="{13F6DF41-306F-4636-ACC2-DB6FE27C7B05}" srcOrd="1" destOrd="0" presId="urn:microsoft.com/office/officeart/2008/layout/HorizontalMultiLevelHierarchy"/>
    <dgm:cxn modelId="{3A254284-3CD1-45E6-BFDF-2BE2660057F0}" type="presParOf" srcId="{13F6DF41-306F-4636-ACC2-DB6FE27C7B05}" destId="{032284C3-4F22-4A09-9D2D-4B106AD657B1}" srcOrd="0" destOrd="0" presId="urn:microsoft.com/office/officeart/2008/layout/HorizontalMultiLevelHierarchy"/>
    <dgm:cxn modelId="{31A546DD-DD85-4D56-B001-B121F7D97AD8}" type="presParOf" srcId="{13F6DF41-306F-4636-ACC2-DB6FE27C7B05}" destId="{882E096E-A11E-4CD0-8707-3E4476712E1C}" srcOrd="1" destOrd="0" presId="urn:microsoft.com/office/officeart/2008/layout/HorizontalMultiLevelHierarchy"/>
    <dgm:cxn modelId="{7C098686-4EF3-47F1-AD7B-0E4BF164C849}" type="presParOf" srcId="{B1DB8B50-5AC6-49B7-8EF6-654803E33EC5}" destId="{35A7CC80-B20A-4879-853E-7E218D705AC5}" srcOrd="2" destOrd="0" presId="urn:microsoft.com/office/officeart/2008/layout/HorizontalMultiLevelHierarchy"/>
    <dgm:cxn modelId="{C675F5EF-2BC8-4B8C-9B33-2FE515932BF8}" type="presParOf" srcId="{35A7CC80-B20A-4879-853E-7E218D705AC5}" destId="{F8306274-D5DC-455F-9D41-ADC180EAD457}" srcOrd="0" destOrd="0" presId="urn:microsoft.com/office/officeart/2008/layout/HorizontalMultiLevelHierarchy"/>
    <dgm:cxn modelId="{129DB699-CEDE-42C3-B587-E637C7BA8A8A}" type="presParOf" srcId="{B1DB8B50-5AC6-49B7-8EF6-654803E33EC5}" destId="{599B8CEE-3395-46D1-B1F9-CD6307902EE7}" srcOrd="3" destOrd="0" presId="urn:microsoft.com/office/officeart/2008/layout/HorizontalMultiLevelHierarchy"/>
    <dgm:cxn modelId="{C91D29D2-9213-422E-89DD-E677E1F6650E}" type="presParOf" srcId="{599B8CEE-3395-46D1-B1F9-CD6307902EE7}" destId="{5DA796EB-EE5F-454E-B64E-BB61036B28AD}" srcOrd="0" destOrd="0" presId="urn:microsoft.com/office/officeart/2008/layout/HorizontalMultiLevelHierarchy"/>
    <dgm:cxn modelId="{2D5448A3-0EEB-4A4B-8E2D-1826E9676B5E}" type="presParOf" srcId="{599B8CEE-3395-46D1-B1F9-CD6307902EE7}" destId="{684744DD-3856-4705-9FC9-0382D2E00F5E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5CE8F8EC-E03F-4178-A809-60C6F7475AB9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D5EECF4E-8747-4CBA-BA77-FB76AF9FCE8C}" type="parTrans" cxnId="{F722E331-01FC-4595-A658-5E0C559923A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F1A0887B-A286-41CD-BF22-E258C4B315B3}" type="sibTrans" cxnId="{F722E331-01FC-4595-A658-5E0C559923A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3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3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3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3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2018D9E2-5C1D-4BF6-B708-FC4B6F361CFA}" type="pres">
      <dgm:prSet presAssocID="{D5EECF4E-8747-4CBA-BA77-FB76AF9FCE8C}" presName="conn2-1" presStyleLbl="parChTrans1D2" presStyleIdx="2" presStyleCnt="3"/>
      <dgm:spPr/>
      <dgm:t>
        <a:bodyPr/>
        <a:lstStyle/>
        <a:p>
          <a:endParaRPr lang="en-CA"/>
        </a:p>
      </dgm:t>
    </dgm:pt>
    <dgm:pt modelId="{CE632C28-A88D-4D62-99FC-578A1E31D6D2}" type="pres">
      <dgm:prSet presAssocID="{D5EECF4E-8747-4CBA-BA77-FB76AF9FCE8C}" presName="connTx" presStyleLbl="parChTrans1D2" presStyleIdx="2" presStyleCnt="3"/>
      <dgm:spPr/>
      <dgm:t>
        <a:bodyPr/>
        <a:lstStyle/>
        <a:p>
          <a:endParaRPr lang="en-CA"/>
        </a:p>
      </dgm:t>
    </dgm:pt>
    <dgm:pt modelId="{B88A5253-2139-41C9-ADB8-D3789E916AA3}" type="pres">
      <dgm:prSet presAssocID="{5CE8F8EC-E03F-4178-A809-60C6F7475AB9}" presName="root2" presStyleCnt="0"/>
      <dgm:spPr/>
    </dgm:pt>
    <dgm:pt modelId="{FC0528D0-F235-4F3C-9DF7-3ADB23E66314}" type="pres">
      <dgm:prSet presAssocID="{5CE8F8EC-E03F-4178-A809-60C6F7475AB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C910855-600C-40D2-85D4-068733DB74DC}" type="pres">
      <dgm:prSet presAssocID="{5CE8F8EC-E03F-4178-A809-60C6F7475AB9}" presName="level3hierChild" presStyleCnt="0"/>
      <dgm:spPr/>
    </dgm:pt>
  </dgm:ptLst>
  <dgm:cxnLst>
    <dgm:cxn modelId="{1D870D3E-B4A0-495E-959B-C7F2C0EE3B8F}" type="presOf" srcId="{5CE8F8EC-E03F-4178-A809-60C6F7475AB9}" destId="{FC0528D0-F235-4F3C-9DF7-3ADB23E66314}" srcOrd="0" destOrd="0" presId="urn:microsoft.com/office/officeart/2008/layout/HorizontalMultiLevelHierarchy"/>
    <dgm:cxn modelId="{3D671EB3-9DFE-45FC-A51D-D5D1E6D29123}" type="presOf" srcId="{829FEE13-1989-41E8-BBEA-15B6BEB13EE0}" destId="{5DA796EB-EE5F-454E-B64E-BB61036B28AD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F6EB29A9-8F3F-4EFA-9EC4-8BC30D42A6D3}" type="presOf" srcId="{9E00536C-5FF4-4E48-8A67-4984D6DA4BC2}" destId="{F8306274-D5DC-455F-9D41-ADC180EAD457}" srcOrd="1" destOrd="0" presId="urn:microsoft.com/office/officeart/2008/layout/HorizontalMultiLevelHierarchy"/>
    <dgm:cxn modelId="{91A88E86-A1F7-4AA5-8E21-9FFB044E10BC}" type="presOf" srcId="{9E00536C-5FF4-4E48-8A67-4984D6DA4BC2}" destId="{35A7CC80-B20A-4879-853E-7E218D705AC5}" srcOrd="0" destOrd="0" presId="urn:microsoft.com/office/officeart/2008/layout/HorizontalMultiLevelHierarchy"/>
    <dgm:cxn modelId="{099EF822-59F1-41C4-BFDD-0C77AE9A5834}" type="presOf" srcId="{D5EECF4E-8747-4CBA-BA77-FB76AF9FCE8C}" destId="{2018D9E2-5C1D-4BF6-B708-FC4B6F361CFA}" srcOrd="0" destOrd="0" presId="urn:microsoft.com/office/officeart/2008/layout/HorizontalMultiLevelHierarchy"/>
    <dgm:cxn modelId="{2860A97D-9DDF-4A53-9F94-4572E7E6441D}" type="presOf" srcId="{D5EECF4E-8747-4CBA-BA77-FB76AF9FCE8C}" destId="{CE632C28-A88D-4D62-99FC-578A1E31D6D2}" srcOrd="1" destOrd="0" presId="urn:microsoft.com/office/officeart/2008/layout/HorizontalMultiLevelHierarchy"/>
    <dgm:cxn modelId="{0EA2B89E-9467-48C6-B63E-5D5C96397D01}" type="presOf" srcId="{8BCBFB05-B831-454A-A13F-9D0983819DA7}" destId="{69F98DB1-A3B1-4F55-87B0-B0F32B645D4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952411CD-6A45-4F47-843C-F3ACFA42FA27}" type="presOf" srcId="{34EDB471-414B-45DB-88E0-EBA1E4A2801F}" destId="{19DAC984-F949-4BED-8CBE-0D469252FEC9}" srcOrd="0" destOrd="0" presId="urn:microsoft.com/office/officeart/2008/layout/HorizontalMultiLevelHierarchy"/>
    <dgm:cxn modelId="{6F9444F6-7C3D-4B3B-95F3-F54061EA52E0}" type="presOf" srcId="{49B3BF27-6F85-4156-9114-DC7B83A2719F}" destId="{D444E3EB-E1F9-4997-8577-7B0FC7680BB8}" srcOrd="0" destOrd="0" presId="urn:microsoft.com/office/officeart/2008/layout/HorizontalMultiLevelHierarchy"/>
    <dgm:cxn modelId="{88E626BE-093E-47B6-AB57-7301EFF20646}" type="presOf" srcId="{D0B1D4A1-7B02-4E98-9412-B49DA40448AD}" destId="{032284C3-4F22-4A09-9D2D-4B106AD657B1}" srcOrd="0" destOrd="0" presId="urn:microsoft.com/office/officeart/2008/layout/HorizontalMultiLevelHierarchy"/>
    <dgm:cxn modelId="{F722E331-01FC-4595-A658-5E0C559923A8}" srcId="{49B3BF27-6F85-4156-9114-DC7B83A2719F}" destId="{5CE8F8EC-E03F-4178-A809-60C6F7475AB9}" srcOrd="2" destOrd="0" parTransId="{D5EECF4E-8747-4CBA-BA77-FB76AF9FCE8C}" sibTransId="{F1A0887B-A286-41CD-BF22-E258C4B315B3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BB89C5DC-FF6A-4E1E-94E5-86CF92246CBD}" type="presOf" srcId="{34EDB471-414B-45DB-88E0-EBA1E4A2801F}" destId="{60B5B72E-5B67-4C7B-B36B-D350459AE1A7}" srcOrd="1" destOrd="0" presId="urn:microsoft.com/office/officeart/2008/layout/HorizontalMultiLevelHierarchy"/>
    <dgm:cxn modelId="{B1251E8F-645F-42D5-B960-2715E88A2C70}" type="presParOf" srcId="{69F98DB1-A3B1-4F55-87B0-B0F32B645D41}" destId="{506249CE-01B8-481B-BBA0-80174676EC82}" srcOrd="0" destOrd="0" presId="urn:microsoft.com/office/officeart/2008/layout/HorizontalMultiLevelHierarchy"/>
    <dgm:cxn modelId="{19D12CE9-0F6E-4DAA-B3B4-6F84EAF94C12}" type="presParOf" srcId="{506249CE-01B8-481B-BBA0-80174676EC82}" destId="{D444E3EB-E1F9-4997-8577-7B0FC7680BB8}" srcOrd="0" destOrd="0" presId="urn:microsoft.com/office/officeart/2008/layout/HorizontalMultiLevelHierarchy"/>
    <dgm:cxn modelId="{A92CB1ED-7095-4077-978A-63043B18780C}" type="presParOf" srcId="{506249CE-01B8-481B-BBA0-80174676EC82}" destId="{B1DB8B50-5AC6-49B7-8EF6-654803E33EC5}" srcOrd="1" destOrd="0" presId="urn:microsoft.com/office/officeart/2008/layout/HorizontalMultiLevelHierarchy"/>
    <dgm:cxn modelId="{A6810B8F-9819-4722-AD2E-9B8FBD20440A}" type="presParOf" srcId="{B1DB8B50-5AC6-49B7-8EF6-654803E33EC5}" destId="{19DAC984-F949-4BED-8CBE-0D469252FEC9}" srcOrd="0" destOrd="0" presId="urn:microsoft.com/office/officeart/2008/layout/HorizontalMultiLevelHierarchy"/>
    <dgm:cxn modelId="{8CEE3F6D-9543-4214-BFD9-D763F423784A}" type="presParOf" srcId="{19DAC984-F949-4BED-8CBE-0D469252FEC9}" destId="{60B5B72E-5B67-4C7B-B36B-D350459AE1A7}" srcOrd="0" destOrd="0" presId="urn:microsoft.com/office/officeart/2008/layout/HorizontalMultiLevelHierarchy"/>
    <dgm:cxn modelId="{177B72A6-1215-4DB3-9E3E-D72117E29636}" type="presParOf" srcId="{B1DB8B50-5AC6-49B7-8EF6-654803E33EC5}" destId="{13F6DF41-306F-4636-ACC2-DB6FE27C7B05}" srcOrd="1" destOrd="0" presId="urn:microsoft.com/office/officeart/2008/layout/HorizontalMultiLevelHierarchy"/>
    <dgm:cxn modelId="{5A21311E-3544-4314-BA0C-9F0D8105E48F}" type="presParOf" srcId="{13F6DF41-306F-4636-ACC2-DB6FE27C7B05}" destId="{032284C3-4F22-4A09-9D2D-4B106AD657B1}" srcOrd="0" destOrd="0" presId="urn:microsoft.com/office/officeart/2008/layout/HorizontalMultiLevelHierarchy"/>
    <dgm:cxn modelId="{109DD1D8-DDC6-4270-B955-6CAF6F769512}" type="presParOf" srcId="{13F6DF41-306F-4636-ACC2-DB6FE27C7B05}" destId="{882E096E-A11E-4CD0-8707-3E4476712E1C}" srcOrd="1" destOrd="0" presId="urn:microsoft.com/office/officeart/2008/layout/HorizontalMultiLevelHierarchy"/>
    <dgm:cxn modelId="{178F84EF-8663-442D-9419-607B529DF008}" type="presParOf" srcId="{B1DB8B50-5AC6-49B7-8EF6-654803E33EC5}" destId="{35A7CC80-B20A-4879-853E-7E218D705AC5}" srcOrd="2" destOrd="0" presId="urn:microsoft.com/office/officeart/2008/layout/HorizontalMultiLevelHierarchy"/>
    <dgm:cxn modelId="{A0478E9D-58EA-4009-B674-FE6C79B6CE69}" type="presParOf" srcId="{35A7CC80-B20A-4879-853E-7E218D705AC5}" destId="{F8306274-D5DC-455F-9D41-ADC180EAD457}" srcOrd="0" destOrd="0" presId="urn:microsoft.com/office/officeart/2008/layout/HorizontalMultiLevelHierarchy"/>
    <dgm:cxn modelId="{9609EFF7-D3CE-4558-A9AD-D2BCC0A37597}" type="presParOf" srcId="{B1DB8B50-5AC6-49B7-8EF6-654803E33EC5}" destId="{599B8CEE-3395-46D1-B1F9-CD6307902EE7}" srcOrd="3" destOrd="0" presId="urn:microsoft.com/office/officeart/2008/layout/HorizontalMultiLevelHierarchy"/>
    <dgm:cxn modelId="{339A170D-9A1A-4DAF-8D44-81663AE6FA22}" type="presParOf" srcId="{599B8CEE-3395-46D1-B1F9-CD6307902EE7}" destId="{5DA796EB-EE5F-454E-B64E-BB61036B28AD}" srcOrd="0" destOrd="0" presId="urn:microsoft.com/office/officeart/2008/layout/HorizontalMultiLevelHierarchy"/>
    <dgm:cxn modelId="{E1E8B4A4-BE29-481B-995B-6170B77D638B}" type="presParOf" srcId="{599B8CEE-3395-46D1-B1F9-CD6307902EE7}" destId="{684744DD-3856-4705-9FC9-0382D2E00F5E}" srcOrd="1" destOrd="0" presId="urn:microsoft.com/office/officeart/2008/layout/HorizontalMultiLevelHierarchy"/>
    <dgm:cxn modelId="{1FCE386B-20A6-4FF1-B76C-9BF517029810}" type="presParOf" srcId="{B1DB8B50-5AC6-49B7-8EF6-654803E33EC5}" destId="{2018D9E2-5C1D-4BF6-B708-FC4B6F361CFA}" srcOrd="4" destOrd="0" presId="urn:microsoft.com/office/officeart/2008/layout/HorizontalMultiLevelHierarchy"/>
    <dgm:cxn modelId="{17BF1B02-5D77-462A-BFB5-8EC4E62AB1E8}" type="presParOf" srcId="{2018D9E2-5C1D-4BF6-B708-FC4B6F361CFA}" destId="{CE632C28-A88D-4D62-99FC-578A1E31D6D2}" srcOrd="0" destOrd="0" presId="urn:microsoft.com/office/officeart/2008/layout/HorizontalMultiLevelHierarchy"/>
    <dgm:cxn modelId="{E05A8802-6817-49E2-8BAF-0CF02794BC52}" type="presParOf" srcId="{B1DB8B50-5AC6-49B7-8EF6-654803E33EC5}" destId="{B88A5253-2139-41C9-ADB8-D3789E916AA3}" srcOrd="5" destOrd="0" presId="urn:microsoft.com/office/officeart/2008/layout/HorizontalMultiLevelHierarchy"/>
    <dgm:cxn modelId="{B0128D72-F432-4EDF-B959-E95D900930FA}" type="presParOf" srcId="{B88A5253-2139-41C9-ADB8-D3789E916AA3}" destId="{FC0528D0-F235-4F3C-9DF7-3ADB23E66314}" srcOrd="0" destOrd="0" presId="urn:microsoft.com/office/officeart/2008/layout/HorizontalMultiLevelHierarchy"/>
    <dgm:cxn modelId="{4C02EA2A-7241-4301-BEFF-F4361B3FBBCC}" type="presParOf" srcId="{B88A5253-2139-41C9-ADB8-D3789E916AA3}" destId="{BC910855-600C-40D2-85D4-068733DB74DC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4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4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4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4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4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4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4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4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</dgm:ptLst>
  <dgm:cxnLst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A2D53C05-1A4A-4854-984A-CB5E431CB33C}" type="presOf" srcId="{829FEE13-1989-41E8-BBEA-15B6BEB13EE0}" destId="{5DA796EB-EE5F-454E-B64E-BB61036B28AD}" srcOrd="0" destOrd="0" presId="urn:microsoft.com/office/officeart/2008/layout/HorizontalMultiLevelHierarchy"/>
    <dgm:cxn modelId="{9A47F46F-68B3-49DC-805B-509E8D5912C0}" type="presOf" srcId="{8BCBFB05-B831-454A-A13F-9D0983819DA7}" destId="{69F98DB1-A3B1-4F55-87B0-B0F32B645D41}" srcOrd="0" destOrd="0" presId="urn:microsoft.com/office/officeart/2008/layout/HorizontalMultiLevelHierarchy"/>
    <dgm:cxn modelId="{73F08EE3-BF7A-4A87-9289-F6574661D7B8}" type="presOf" srcId="{D0B1D4A1-7B02-4E98-9412-B49DA40448AD}" destId="{032284C3-4F22-4A09-9D2D-4B106AD657B1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206C3FBE-F050-4804-8D0E-A8E349AF27D5}" type="presOf" srcId="{13540D7B-C56F-401E-ABE7-5259B3C1650A}" destId="{AA686E77-08DA-414D-BADB-A9A7FDC3F781}" srcOrd="1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1257FF3F-2BB0-4F8A-9921-F8D3B738C578}" type="presOf" srcId="{A254B3D7-F4B2-4880-9879-A58013E2D12C}" destId="{353598A8-FAAE-4868-AC24-4DA2888357F2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E9AC2F2D-046F-447D-8E83-AFB949705072}" type="presOf" srcId="{73351131-CE52-4BFF-993E-1573F96BE2F1}" destId="{E3F931EF-79AE-45A3-8B15-7425B4362996}" srcOrd="1" destOrd="0" presId="urn:microsoft.com/office/officeart/2008/layout/HorizontalMultiLevelHierarchy"/>
    <dgm:cxn modelId="{CECD4C03-EB45-4076-81FA-9420D3F14D2E}" type="presOf" srcId="{73351131-CE52-4BFF-993E-1573F96BE2F1}" destId="{BC6414B6-1019-4EEB-A014-F8B7296EFF20}" srcOrd="0" destOrd="0" presId="urn:microsoft.com/office/officeart/2008/layout/HorizontalMultiLevelHierarchy"/>
    <dgm:cxn modelId="{2D9A6E20-F6CD-44E3-A5BC-C9FA96703FCC}" type="presOf" srcId="{49B3BF27-6F85-4156-9114-DC7B83A2719F}" destId="{D444E3EB-E1F9-4997-8577-7B0FC7680BB8}" srcOrd="0" destOrd="0" presId="urn:microsoft.com/office/officeart/2008/layout/HorizontalMultiLevelHierarchy"/>
    <dgm:cxn modelId="{CC569FC9-4BF0-422B-92DE-A57124A48E6F}" type="presOf" srcId="{9E00536C-5FF4-4E48-8A67-4984D6DA4BC2}" destId="{35A7CC80-B20A-4879-853E-7E218D705AC5}" srcOrd="0" destOrd="0" presId="urn:microsoft.com/office/officeart/2008/layout/HorizontalMultiLevelHierarchy"/>
    <dgm:cxn modelId="{0B64161A-1921-47DB-ABD0-832847E1E50F}" type="presOf" srcId="{9E00536C-5FF4-4E48-8A67-4984D6DA4BC2}" destId="{F8306274-D5DC-455F-9D41-ADC180EAD457}" srcOrd="1" destOrd="0" presId="urn:microsoft.com/office/officeart/2008/layout/HorizontalMultiLevelHierarchy"/>
    <dgm:cxn modelId="{F53D265D-6D9E-4822-BAAE-D23676C02FD5}" type="presOf" srcId="{34EDB471-414B-45DB-88E0-EBA1E4A2801F}" destId="{19DAC984-F949-4BED-8CBE-0D469252FEC9}" srcOrd="0" destOrd="0" presId="urn:microsoft.com/office/officeart/2008/layout/HorizontalMultiLevelHierarchy"/>
    <dgm:cxn modelId="{BA743368-B36B-45AE-A339-586A92BFF45C}" type="presOf" srcId="{34EDB471-414B-45DB-88E0-EBA1E4A2801F}" destId="{60B5B72E-5B67-4C7B-B36B-D350459AE1A7}" srcOrd="1" destOrd="0" presId="urn:microsoft.com/office/officeart/2008/layout/HorizontalMultiLevelHierarchy"/>
    <dgm:cxn modelId="{1285938D-4BE6-4C73-A6B2-72F10B1AEC8D}" type="presOf" srcId="{13540D7B-C56F-401E-ABE7-5259B3C1650A}" destId="{676F854B-C7D3-4833-84A8-B30812E51712}" srcOrd="0" destOrd="0" presId="urn:microsoft.com/office/officeart/2008/layout/HorizontalMultiLevelHierarchy"/>
    <dgm:cxn modelId="{6E06D3FA-7A8D-4D88-B7F2-6380AD605F36}" type="presOf" srcId="{BADCE903-7AF5-4E1B-B264-E105E56F948A}" destId="{30221135-ADD0-49B8-B7AF-244AE4D91076}" srcOrd="0" destOrd="0" presId="urn:microsoft.com/office/officeart/2008/layout/HorizontalMultiLevelHierarchy"/>
    <dgm:cxn modelId="{BAFEEA91-A8C2-4770-9383-4196239764AC}" type="presParOf" srcId="{69F98DB1-A3B1-4F55-87B0-B0F32B645D41}" destId="{506249CE-01B8-481B-BBA0-80174676EC82}" srcOrd="0" destOrd="0" presId="urn:microsoft.com/office/officeart/2008/layout/HorizontalMultiLevelHierarchy"/>
    <dgm:cxn modelId="{77207EA8-9BF0-4F08-AA88-257882FE203E}" type="presParOf" srcId="{506249CE-01B8-481B-BBA0-80174676EC82}" destId="{D444E3EB-E1F9-4997-8577-7B0FC7680BB8}" srcOrd="0" destOrd="0" presId="urn:microsoft.com/office/officeart/2008/layout/HorizontalMultiLevelHierarchy"/>
    <dgm:cxn modelId="{4866B017-10E9-4081-ABFA-73891007C486}" type="presParOf" srcId="{506249CE-01B8-481B-BBA0-80174676EC82}" destId="{B1DB8B50-5AC6-49B7-8EF6-654803E33EC5}" srcOrd="1" destOrd="0" presId="urn:microsoft.com/office/officeart/2008/layout/HorizontalMultiLevelHierarchy"/>
    <dgm:cxn modelId="{DF88DAA4-AF81-442B-A042-FBE3A84901C7}" type="presParOf" srcId="{B1DB8B50-5AC6-49B7-8EF6-654803E33EC5}" destId="{19DAC984-F949-4BED-8CBE-0D469252FEC9}" srcOrd="0" destOrd="0" presId="urn:microsoft.com/office/officeart/2008/layout/HorizontalMultiLevelHierarchy"/>
    <dgm:cxn modelId="{269AB87E-7090-473D-AD01-5CF7F2277A82}" type="presParOf" srcId="{19DAC984-F949-4BED-8CBE-0D469252FEC9}" destId="{60B5B72E-5B67-4C7B-B36B-D350459AE1A7}" srcOrd="0" destOrd="0" presId="urn:microsoft.com/office/officeart/2008/layout/HorizontalMultiLevelHierarchy"/>
    <dgm:cxn modelId="{330763A9-33B9-4A5F-8DB7-75B1CA55EB33}" type="presParOf" srcId="{B1DB8B50-5AC6-49B7-8EF6-654803E33EC5}" destId="{13F6DF41-306F-4636-ACC2-DB6FE27C7B05}" srcOrd="1" destOrd="0" presId="urn:microsoft.com/office/officeart/2008/layout/HorizontalMultiLevelHierarchy"/>
    <dgm:cxn modelId="{8C25F705-F00B-4EF7-AE49-5E2593806425}" type="presParOf" srcId="{13F6DF41-306F-4636-ACC2-DB6FE27C7B05}" destId="{032284C3-4F22-4A09-9D2D-4B106AD657B1}" srcOrd="0" destOrd="0" presId="urn:microsoft.com/office/officeart/2008/layout/HorizontalMultiLevelHierarchy"/>
    <dgm:cxn modelId="{3C3149AC-41C6-45BB-9FA8-2C7AEFCFF7E8}" type="presParOf" srcId="{13F6DF41-306F-4636-ACC2-DB6FE27C7B05}" destId="{882E096E-A11E-4CD0-8707-3E4476712E1C}" srcOrd="1" destOrd="0" presId="urn:microsoft.com/office/officeart/2008/layout/HorizontalMultiLevelHierarchy"/>
    <dgm:cxn modelId="{CD597F36-937A-40F6-BFC9-B8F3116AEDA7}" type="presParOf" srcId="{B1DB8B50-5AC6-49B7-8EF6-654803E33EC5}" destId="{35A7CC80-B20A-4879-853E-7E218D705AC5}" srcOrd="2" destOrd="0" presId="urn:microsoft.com/office/officeart/2008/layout/HorizontalMultiLevelHierarchy"/>
    <dgm:cxn modelId="{5C659977-B6CD-47F4-B4CB-6B9D85875BB9}" type="presParOf" srcId="{35A7CC80-B20A-4879-853E-7E218D705AC5}" destId="{F8306274-D5DC-455F-9D41-ADC180EAD457}" srcOrd="0" destOrd="0" presId="urn:microsoft.com/office/officeart/2008/layout/HorizontalMultiLevelHierarchy"/>
    <dgm:cxn modelId="{2E838F66-9985-451B-A59B-17728C1AB4CF}" type="presParOf" srcId="{B1DB8B50-5AC6-49B7-8EF6-654803E33EC5}" destId="{599B8CEE-3395-46D1-B1F9-CD6307902EE7}" srcOrd="3" destOrd="0" presId="urn:microsoft.com/office/officeart/2008/layout/HorizontalMultiLevelHierarchy"/>
    <dgm:cxn modelId="{17C406A7-E7FF-43FF-AC14-AAFD16CAE479}" type="presParOf" srcId="{599B8CEE-3395-46D1-B1F9-CD6307902EE7}" destId="{5DA796EB-EE5F-454E-B64E-BB61036B28AD}" srcOrd="0" destOrd="0" presId="urn:microsoft.com/office/officeart/2008/layout/HorizontalMultiLevelHierarchy"/>
    <dgm:cxn modelId="{50C17CE7-F3AC-4C30-90EC-6FAB70CDB5B8}" type="presParOf" srcId="{599B8CEE-3395-46D1-B1F9-CD6307902EE7}" destId="{684744DD-3856-4705-9FC9-0382D2E00F5E}" srcOrd="1" destOrd="0" presId="urn:microsoft.com/office/officeart/2008/layout/HorizontalMultiLevelHierarchy"/>
    <dgm:cxn modelId="{0CEA8808-770E-4B04-A492-77B35153C13B}" type="presParOf" srcId="{B1DB8B50-5AC6-49B7-8EF6-654803E33EC5}" destId="{676F854B-C7D3-4833-84A8-B30812E51712}" srcOrd="4" destOrd="0" presId="urn:microsoft.com/office/officeart/2008/layout/HorizontalMultiLevelHierarchy"/>
    <dgm:cxn modelId="{BD9E15D7-7FF8-4139-AE7A-E8FAD04B001A}" type="presParOf" srcId="{676F854B-C7D3-4833-84A8-B30812E51712}" destId="{AA686E77-08DA-414D-BADB-A9A7FDC3F781}" srcOrd="0" destOrd="0" presId="urn:microsoft.com/office/officeart/2008/layout/HorizontalMultiLevelHierarchy"/>
    <dgm:cxn modelId="{4781A1E6-E6F0-4600-A844-A726B7689063}" type="presParOf" srcId="{B1DB8B50-5AC6-49B7-8EF6-654803E33EC5}" destId="{94EE6797-FDDA-4C06-A35C-B31ED4513B97}" srcOrd="5" destOrd="0" presId="urn:microsoft.com/office/officeart/2008/layout/HorizontalMultiLevelHierarchy"/>
    <dgm:cxn modelId="{3F9F0473-F274-4F90-8317-266003C570FE}" type="presParOf" srcId="{94EE6797-FDDA-4C06-A35C-B31ED4513B97}" destId="{353598A8-FAAE-4868-AC24-4DA2888357F2}" srcOrd="0" destOrd="0" presId="urn:microsoft.com/office/officeart/2008/layout/HorizontalMultiLevelHierarchy"/>
    <dgm:cxn modelId="{4D7BDC88-184B-4499-BC09-D5913925EC2A}" type="presParOf" srcId="{94EE6797-FDDA-4C06-A35C-B31ED4513B97}" destId="{6D3B7CEB-48B0-433E-99F0-64984B5CE8FE}" srcOrd="1" destOrd="0" presId="urn:microsoft.com/office/officeart/2008/layout/HorizontalMultiLevelHierarchy"/>
    <dgm:cxn modelId="{708CA571-FF1A-4F74-B959-99A6DB9E40C5}" type="presParOf" srcId="{B1DB8B50-5AC6-49B7-8EF6-654803E33EC5}" destId="{BC6414B6-1019-4EEB-A014-F8B7296EFF20}" srcOrd="6" destOrd="0" presId="urn:microsoft.com/office/officeart/2008/layout/HorizontalMultiLevelHierarchy"/>
    <dgm:cxn modelId="{8DD88DC3-157E-4A1C-9228-5338606078A7}" type="presParOf" srcId="{BC6414B6-1019-4EEB-A014-F8B7296EFF20}" destId="{E3F931EF-79AE-45A3-8B15-7425B4362996}" srcOrd="0" destOrd="0" presId="urn:microsoft.com/office/officeart/2008/layout/HorizontalMultiLevelHierarchy"/>
    <dgm:cxn modelId="{D6013675-412F-4822-9F22-EEBF9C68A757}" type="presParOf" srcId="{B1DB8B50-5AC6-49B7-8EF6-654803E33EC5}" destId="{18054803-2845-458C-BE00-1165B868788E}" srcOrd="7" destOrd="0" presId="urn:microsoft.com/office/officeart/2008/layout/HorizontalMultiLevelHierarchy"/>
    <dgm:cxn modelId="{3146D9F1-69DF-4999-805B-C852493D6F81}" type="presParOf" srcId="{18054803-2845-458C-BE00-1165B868788E}" destId="{30221135-ADD0-49B8-B7AF-244AE4D91076}" srcOrd="0" destOrd="0" presId="urn:microsoft.com/office/officeart/2008/layout/HorizontalMultiLevelHierarchy"/>
    <dgm:cxn modelId="{2E859092-28A7-46F5-9D5B-6CB69A6A83EA}" type="presParOf" srcId="{18054803-2845-458C-BE00-1165B868788E}" destId="{8916B4CC-6A3F-46BB-A370-DF6902D5A2CA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/>
      <dgm:spPr>
        <a:solidFill>
          <a:srgbClr val="7030A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Monera</a:t>
          </a:r>
          <a:endParaRPr lang="en-CA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5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5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5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5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5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5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5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5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5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5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</dgm:ptLst>
  <dgm:cxnLst>
    <dgm:cxn modelId="{F31388EF-49DE-48B3-B457-7BD3A29135FB}" type="presOf" srcId="{73351131-CE52-4BFF-993E-1573F96BE2F1}" destId="{BC6414B6-1019-4EEB-A014-F8B7296EFF20}" srcOrd="0" destOrd="0" presId="urn:microsoft.com/office/officeart/2008/layout/HorizontalMultiLevelHierarchy"/>
    <dgm:cxn modelId="{0A683C99-B635-4098-8136-198446C85996}" type="presOf" srcId="{47AEDE76-B1CE-4EEC-984E-7AC2D1A98C5B}" destId="{20417228-0259-4E70-BAB5-C967CD74343F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16D31DA-4566-4ABA-9C28-4AF79CB093EF}" type="presOf" srcId="{73351131-CE52-4BFF-993E-1573F96BE2F1}" destId="{E3F931EF-79AE-45A3-8B15-7425B4362996}" srcOrd="1" destOrd="0" presId="urn:microsoft.com/office/officeart/2008/layout/HorizontalMultiLevelHierarchy"/>
    <dgm:cxn modelId="{00E56DFC-7F93-4F1B-92D6-AFD17AAA45B4}" type="presOf" srcId="{9E00536C-5FF4-4E48-8A67-4984D6DA4BC2}" destId="{F8306274-D5DC-455F-9D41-ADC180EAD457}" srcOrd="1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E1BBAABF-01CE-42A7-BF98-406F47FA4364}" type="presOf" srcId="{13540D7B-C56F-401E-ABE7-5259B3C1650A}" destId="{AA686E77-08DA-414D-BADB-A9A7FDC3F781}" srcOrd="1" destOrd="0" presId="urn:microsoft.com/office/officeart/2008/layout/HorizontalMultiLevelHierarchy"/>
    <dgm:cxn modelId="{4705F699-E47E-4734-9D50-A3B6669CF4CA}" type="presOf" srcId="{49B3BF27-6F85-4156-9114-DC7B83A2719F}" destId="{D444E3EB-E1F9-4997-8577-7B0FC7680BB8}" srcOrd="0" destOrd="0" presId="urn:microsoft.com/office/officeart/2008/layout/HorizontalMultiLevelHierarchy"/>
    <dgm:cxn modelId="{8283D99F-7BF2-48A7-B37E-E62B43B537C0}" type="presOf" srcId="{F93C2D60-38F4-46E3-BEFA-379EBEC4C7F0}" destId="{125E9B29-DCF9-4745-93B6-6A5A80A81A59}" srcOrd="0" destOrd="0" presId="urn:microsoft.com/office/officeart/2008/layout/HorizontalMultiLevelHierarchy"/>
    <dgm:cxn modelId="{6DCBCB85-483B-41E0-AD77-2846D5821378}" type="presOf" srcId="{829FEE13-1989-41E8-BBEA-15B6BEB13EE0}" destId="{5DA796EB-EE5F-454E-B64E-BB61036B28AD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D838D4E7-EF01-422A-9C98-402A49BD8A05}" type="presOf" srcId="{9E00536C-5FF4-4E48-8A67-4984D6DA4BC2}" destId="{35A7CC80-B20A-4879-853E-7E218D705AC5}" srcOrd="0" destOrd="0" presId="urn:microsoft.com/office/officeart/2008/layout/HorizontalMultiLevelHierarchy"/>
    <dgm:cxn modelId="{9DAA4DAC-B8B3-4287-B59E-16CB7430EF5C}" type="presOf" srcId="{A254B3D7-F4B2-4880-9879-A58013E2D12C}" destId="{353598A8-FAAE-4868-AC24-4DA2888357F2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318FC16-7E62-4C0C-AC58-2B7D3F971014}" type="presOf" srcId="{8BCBFB05-B831-454A-A13F-9D0983819DA7}" destId="{69F98DB1-A3B1-4F55-87B0-B0F32B645D41}" srcOrd="0" destOrd="0" presId="urn:microsoft.com/office/officeart/2008/layout/HorizontalMultiLevelHierarchy"/>
    <dgm:cxn modelId="{90B80F55-F994-4C1B-A3E9-6EC41609A2F2}" type="presOf" srcId="{BADCE903-7AF5-4E1B-B264-E105E56F948A}" destId="{30221135-ADD0-49B8-B7AF-244AE4D91076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498293B9-FC3C-47C9-B91F-DBD54073D657}" type="presOf" srcId="{13540D7B-C56F-401E-ABE7-5259B3C1650A}" destId="{676F854B-C7D3-4833-84A8-B30812E51712}" srcOrd="0" destOrd="0" presId="urn:microsoft.com/office/officeart/2008/layout/HorizontalMultiLevelHierarchy"/>
    <dgm:cxn modelId="{166BDDAC-4859-424F-8862-A4BCA81B5625}" type="presOf" srcId="{34EDB471-414B-45DB-88E0-EBA1E4A2801F}" destId="{60B5B72E-5B67-4C7B-B36B-D350459AE1A7}" srcOrd="1" destOrd="0" presId="urn:microsoft.com/office/officeart/2008/layout/HorizontalMultiLevelHierarchy"/>
    <dgm:cxn modelId="{4B0604C9-0EBC-4E29-8933-1D1E097535EF}" type="presOf" srcId="{D0B1D4A1-7B02-4E98-9412-B49DA40448AD}" destId="{032284C3-4F22-4A09-9D2D-4B106AD657B1}" srcOrd="0" destOrd="0" presId="urn:microsoft.com/office/officeart/2008/layout/HorizontalMultiLevelHierarchy"/>
    <dgm:cxn modelId="{C653E34D-C99D-4024-9E67-CB324DCCC88B}" type="presOf" srcId="{34EDB471-414B-45DB-88E0-EBA1E4A2801F}" destId="{19DAC984-F949-4BED-8CBE-0D469252FEC9}" srcOrd="0" destOrd="0" presId="urn:microsoft.com/office/officeart/2008/layout/HorizontalMultiLevelHierarchy"/>
    <dgm:cxn modelId="{6C0367E1-7184-41D4-835D-E84B2C5B8A68}" type="presOf" srcId="{47AEDE76-B1CE-4EEC-984E-7AC2D1A98C5B}" destId="{F5C893A4-7D7D-4490-ACBB-E1D70F1DC1F0}" srcOrd="0" destOrd="0" presId="urn:microsoft.com/office/officeart/2008/layout/HorizontalMultiLevelHierarchy"/>
    <dgm:cxn modelId="{54F27CD7-E019-4E67-AAEC-F720A0EE0FC0}" type="presParOf" srcId="{69F98DB1-A3B1-4F55-87B0-B0F32B645D41}" destId="{506249CE-01B8-481B-BBA0-80174676EC82}" srcOrd="0" destOrd="0" presId="urn:microsoft.com/office/officeart/2008/layout/HorizontalMultiLevelHierarchy"/>
    <dgm:cxn modelId="{934DE25B-0EA0-4DC9-B615-7CF447407FAE}" type="presParOf" srcId="{506249CE-01B8-481B-BBA0-80174676EC82}" destId="{D444E3EB-E1F9-4997-8577-7B0FC7680BB8}" srcOrd="0" destOrd="0" presId="urn:microsoft.com/office/officeart/2008/layout/HorizontalMultiLevelHierarchy"/>
    <dgm:cxn modelId="{DD08D9A0-FABE-4B67-96F3-1199F39D799B}" type="presParOf" srcId="{506249CE-01B8-481B-BBA0-80174676EC82}" destId="{B1DB8B50-5AC6-49B7-8EF6-654803E33EC5}" srcOrd="1" destOrd="0" presId="urn:microsoft.com/office/officeart/2008/layout/HorizontalMultiLevelHierarchy"/>
    <dgm:cxn modelId="{D0E76C79-5E04-4A11-99D5-FA43DB3CE776}" type="presParOf" srcId="{B1DB8B50-5AC6-49B7-8EF6-654803E33EC5}" destId="{19DAC984-F949-4BED-8CBE-0D469252FEC9}" srcOrd="0" destOrd="0" presId="urn:microsoft.com/office/officeart/2008/layout/HorizontalMultiLevelHierarchy"/>
    <dgm:cxn modelId="{A42245DF-961B-4039-B5E3-D28914CE7200}" type="presParOf" srcId="{19DAC984-F949-4BED-8CBE-0D469252FEC9}" destId="{60B5B72E-5B67-4C7B-B36B-D350459AE1A7}" srcOrd="0" destOrd="0" presId="urn:microsoft.com/office/officeart/2008/layout/HorizontalMultiLevelHierarchy"/>
    <dgm:cxn modelId="{D4BDB501-A39B-4F26-81B4-4B347810A4AE}" type="presParOf" srcId="{B1DB8B50-5AC6-49B7-8EF6-654803E33EC5}" destId="{13F6DF41-306F-4636-ACC2-DB6FE27C7B05}" srcOrd="1" destOrd="0" presId="urn:microsoft.com/office/officeart/2008/layout/HorizontalMultiLevelHierarchy"/>
    <dgm:cxn modelId="{36A330B3-7CED-4E7A-8496-71C8A1DA4E80}" type="presParOf" srcId="{13F6DF41-306F-4636-ACC2-DB6FE27C7B05}" destId="{032284C3-4F22-4A09-9D2D-4B106AD657B1}" srcOrd="0" destOrd="0" presId="urn:microsoft.com/office/officeart/2008/layout/HorizontalMultiLevelHierarchy"/>
    <dgm:cxn modelId="{9A166352-9139-4F49-9CFF-E21F572EFD46}" type="presParOf" srcId="{13F6DF41-306F-4636-ACC2-DB6FE27C7B05}" destId="{882E096E-A11E-4CD0-8707-3E4476712E1C}" srcOrd="1" destOrd="0" presId="urn:microsoft.com/office/officeart/2008/layout/HorizontalMultiLevelHierarchy"/>
    <dgm:cxn modelId="{DAB251DC-E5BA-46AC-AE3A-ACCF3C8592F7}" type="presParOf" srcId="{B1DB8B50-5AC6-49B7-8EF6-654803E33EC5}" destId="{35A7CC80-B20A-4879-853E-7E218D705AC5}" srcOrd="2" destOrd="0" presId="urn:microsoft.com/office/officeart/2008/layout/HorizontalMultiLevelHierarchy"/>
    <dgm:cxn modelId="{81037A42-5A44-4496-8CD8-96A50AAD464C}" type="presParOf" srcId="{35A7CC80-B20A-4879-853E-7E218D705AC5}" destId="{F8306274-D5DC-455F-9D41-ADC180EAD457}" srcOrd="0" destOrd="0" presId="urn:microsoft.com/office/officeart/2008/layout/HorizontalMultiLevelHierarchy"/>
    <dgm:cxn modelId="{F03BBAE5-6988-423F-B6BD-13B1F001680B}" type="presParOf" srcId="{B1DB8B50-5AC6-49B7-8EF6-654803E33EC5}" destId="{599B8CEE-3395-46D1-B1F9-CD6307902EE7}" srcOrd="3" destOrd="0" presId="urn:microsoft.com/office/officeart/2008/layout/HorizontalMultiLevelHierarchy"/>
    <dgm:cxn modelId="{DDD4BC6B-242E-4134-BF81-471647D6D828}" type="presParOf" srcId="{599B8CEE-3395-46D1-B1F9-CD6307902EE7}" destId="{5DA796EB-EE5F-454E-B64E-BB61036B28AD}" srcOrd="0" destOrd="0" presId="urn:microsoft.com/office/officeart/2008/layout/HorizontalMultiLevelHierarchy"/>
    <dgm:cxn modelId="{E6342901-AAC2-4E5D-B8BF-ADACEA7A2A1E}" type="presParOf" srcId="{599B8CEE-3395-46D1-B1F9-CD6307902EE7}" destId="{684744DD-3856-4705-9FC9-0382D2E00F5E}" srcOrd="1" destOrd="0" presId="urn:microsoft.com/office/officeart/2008/layout/HorizontalMultiLevelHierarchy"/>
    <dgm:cxn modelId="{F20D36A0-16E6-4A84-ADCC-FC0E9C961355}" type="presParOf" srcId="{B1DB8B50-5AC6-49B7-8EF6-654803E33EC5}" destId="{676F854B-C7D3-4833-84A8-B30812E51712}" srcOrd="4" destOrd="0" presId="urn:microsoft.com/office/officeart/2008/layout/HorizontalMultiLevelHierarchy"/>
    <dgm:cxn modelId="{22A66556-956B-41C9-8D0B-04F0CC2D3CA8}" type="presParOf" srcId="{676F854B-C7D3-4833-84A8-B30812E51712}" destId="{AA686E77-08DA-414D-BADB-A9A7FDC3F781}" srcOrd="0" destOrd="0" presId="urn:microsoft.com/office/officeart/2008/layout/HorizontalMultiLevelHierarchy"/>
    <dgm:cxn modelId="{AAA41FBA-B79A-4705-B28C-D19316A57A1F}" type="presParOf" srcId="{B1DB8B50-5AC6-49B7-8EF6-654803E33EC5}" destId="{94EE6797-FDDA-4C06-A35C-B31ED4513B97}" srcOrd="5" destOrd="0" presId="urn:microsoft.com/office/officeart/2008/layout/HorizontalMultiLevelHierarchy"/>
    <dgm:cxn modelId="{04FF0B52-A8F3-406C-9435-EA78D8622C8B}" type="presParOf" srcId="{94EE6797-FDDA-4C06-A35C-B31ED4513B97}" destId="{353598A8-FAAE-4868-AC24-4DA2888357F2}" srcOrd="0" destOrd="0" presId="urn:microsoft.com/office/officeart/2008/layout/HorizontalMultiLevelHierarchy"/>
    <dgm:cxn modelId="{369673AA-8B31-4D25-923D-B92CE5B9F2C2}" type="presParOf" srcId="{94EE6797-FDDA-4C06-A35C-B31ED4513B97}" destId="{6D3B7CEB-48B0-433E-99F0-64984B5CE8FE}" srcOrd="1" destOrd="0" presId="urn:microsoft.com/office/officeart/2008/layout/HorizontalMultiLevelHierarchy"/>
    <dgm:cxn modelId="{B9917F80-E05F-45EC-A69E-B5A3DFD565CD}" type="presParOf" srcId="{B1DB8B50-5AC6-49B7-8EF6-654803E33EC5}" destId="{BC6414B6-1019-4EEB-A014-F8B7296EFF20}" srcOrd="6" destOrd="0" presId="urn:microsoft.com/office/officeart/2008/layout/HorizontalMultiLevelHierarchy"/>
    <dgm:cxn modelId="{18C769E8-8FEB-41C2-823C-E70710F484E2}" type="presParOf" srcId="{BC6414B6-1019-4EEB-A014-F8B7296EFF20}" destId="{E3F931EF-79AE-45A3-8B15-7425B4362996}" srcOrd="0" destOrd="0" presId="urn:microsoft.com/office/officeart/2008/layout/HorizontalMultiLevelHierarchy"/>
    <dgm:cxn modelId="{498A9EE9-E76F-4F59-A7C1-C0D06135508A}" type="presParOf" srcId="{B1DB8B50-5AC6-49B7-8EF6-654803E33EC5}" destId="{18054803-2845-458C-BE00-1165B868788E}" srcOrd="7" destOrd="0" presId="urn:microsoft.com/office/officeart/2008/layout/HorizontalMultiLevelHierarchy"/>
    <dgm:cxn modelId="{9AC52949-36BF-4D78-9E0A-0DF21DF5FF4A}" type="presParOf" srcId="{18054803-2845-458C-BE00-1165B868788E}" destId="{30221135-ADD0-49B8-B7AF-244AE4D91076}" srcOrd="0" destOrd="0" presId="urn:microsoft.com/office/officeart/2008/layout/HorizontalMultiLevelHierarchy"/>
    <dgm:cxn modelId="{D2F9DCA9-43F6-4987-9B8D-8523C0818FFB}" type="presParOf" srcId="{18054803-2845-458C-BE00-1165B868788E}" destId="{8916B4CC-6A3F-46BB-A370-DF6902D5A2CA}" srcOrd="1" destOrd="0" presId="urn:microsoft.com/office/officeart/2008/layout/HorizontalMultiLevelHierarchy"/>
    <dgm:cxn modelId="{26E2B435-CB44-4BEF-A112-153F86F3AE87}" type="presParOf" srcId="{B1DB8B50-5AC6-49B7-8EF6-654803E33EC5}" destId="{F5C893A4-7D7D-4490-ACBB-E1D70F1DC1F0}" srcOrd="8" destOrd="0" presId="urn:microsoft.com/office/officeart/2008/layout/HorizontalMultiLevelHierarchy"/>
    <dgm:cxn modelId="{26B2197D-2224-4ED4-ABAF-8929F77A53C8}" type="presParOf" srcId="{F5C893A4-7D7D-4490-ACBB-E1D70F1DC1F0}" destId="{20417228-0259-4E70-BAB5-C967CD74343F}" srcOrd="0" destOrd="0" presId="urn:microsoft.com/office/officeart/2008/layout/HorizontalMultiLevelHierarchy"/>
    <dgm:cxn modelId="{C4608B90-AE4B-4548-ABDF-74BD062061C6}" type="presParOf" srcId="{B1DB8B50-5AC6-49B7-8EF6-654803E33EC5}" destId="{F584048B-F68F-4F23-98DD-FA1579563F54}" srcOrd="9" destOrd="0" presId="urn:microsoft.com/office/officeart/2008/layout/HorizontalMultiLevelHierarchy"/>
    <dgm:cxn modelId="{71A356B6-2248-4145-8876-417C8C22ECE0}" type="presParOf" srcId="{F584048B-F68F-4F23-98DD-FA1579563F54}" destId="{125E9B29-DCF9-4745-93B6-6A5A80A81A59}" srcOrd="0" destOrd="0" presId="urn:microsoft.com/office/officeart/2008/layout/HorizontalMultiLevelHierarchy"/>
    <dgm:cxn modelId="{13884F13-58D4-40B7-95B1-3B93ABFCAD14}" type="presParOf" srcId="{F584048B-F68F-4F23-98DD-FA1579563F54}" destId="{AF6AC113-514F-438E-89C7-97D8705F2761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64501865-4C38-4919-AC3B-0AD48632D6B1}" type="presOf" srcId="{8BCBFB05-B831-454A-A13F-9D0983819DA7}" destId="{69F98DB1-A3B1-4F55-87B0-B0F32B645D41}" srcOrd="0" destOrd="0" presId="urn:microsoft.com/office/officeart/2008/layout/HorizontalMultiLevelHierarchy"/>
    <dgm:cxn modelId="{982E8B7B-B3AB-4524-99FB-9E6412D61409}" type="presOf" srcId="{47AEDE76-B1CE-4EEC-984E-7AC2D1A98C5B}" destId="{20417228-0259-4E70-BAB5-C967CD74343F}" srcOrd="1" destOrd="0" presId="urn:microsoft.com/office/officeart/2008/layout/HorizontalMultiLevelHierarchy"/>
    <dgm:cxn modelId="{D1B5CD26-8A8A-4A74-BCC3-6A39ECAE5F75}" type="presOf" srcId="{9E00536C-5FF4-4E48-8A67-4984D6DA4BC2}" destId="{35A7CC80-B20A-4879-853E-7E218D705AC5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5A073BE-82A0-4BB8-AF5D-7E1884C7C3FC}" type="presOf" srcId="{49B3BF27-6F85-4156-9114-DC7B83A2719F}" destId="{D444E3EB-E1F9-4997-8577-7B0FC7680BB8}" srcOrd="0" destOrd="0" presId="urn:microsoft.com/office/officeart/2008/layout/HorizontalMultiLevelHierarchy"/>
    <dgm:cxn modelId="{FC21B203-979C-467E-AC9D-E9497F8CCDFD}" type="presOf" srcId="{3D9A463C-49ED-4869-8FB0-6DDE36D7E54B}" destId="{25689496-A10E-4EAE-ACE9-F2BC1759236E}" srcOrd="0" destOrd="0" presId="urn:microsoft.com/office/officeart/2008/layout/HorizontalMultiLevelHierarchy"/>
    <dgm:cxn modelId="{76C8A98E-E393-4321-A6F8-9015945D0AE1}" type="presOf" srcId="{47AEDE76-B1CE-4EEC-984E-7AC2D1A98C5B}" destId="{F5C893A4-7D7D-4490-ACBB-E1D70F1DC1F0}" srcOrd="0" destOrd="0" presId="urn:microsoft.com/office/officeart/2008/layout/HorizontalMultiLevelHierarchy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EA606468-492B-4308-B652-B19F56CC66A4}" type="presOf" srcId="{13540D7B-C56F-401E-ABE7-5259B3C1650A}" destId="{676F854B-C7D3-4833-84A8-B30812E51712}" srcOrd="0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28FF16B2-2E5F-46C2-98F9-26D1C5A735FD}" type="presOf" srcId="{A254B3D7-F4B2-4880-9879-A58013E2D12C}" destId="{353598A8-FAAE-4868-AC24-4DA2888357F2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3548327D-CA96-46D2-B3C0-EEBEBFA704F0}" type="presOf" srcId="{D0B1D4A1-7B02-4E98-9412-B49DA40448AD}" destId="{032284C3-4F22-4A09-9D2D-4B106AD657B1}" srcOrd="0" destOrd="0" presId="urn:microsoft.com/office/officeart/2008/layout/HorizontalMultiLevelHierarchy"/>
    <dgm:cxn modelId="{C9538ADD-80E8-4FCE-AD1F-E068D25CE9B9}" type="presOf" srcId="{13540D7B-C56F-401E-ABE7-5259B3C1650A}" destId="{AA686E77-08DA-414D-BADB-A9A7FDC3F781}" srcOrd="1" destOrd="0" presId="urn:microsoft.com/office/officeart/2008/layout/HorizontalMultiLevelHierarchy"/>
    <dgm:cxn modelId="{B5683D55-FBAD-40B9-8DBB-974BF0EB2CCB}" type="presOf" srcId="{2413F8AC-D2FD-465D-9ECC-E007CA349BE5}" destId="{78492E74-6D32-4F50-8FAD-354D419112EF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C4876A23-896A-41B6-B2A0-71A70C5E0311}" type="presOf" srcId="{829FEE13-1989-41E8-BBEA-15B6BEB13EE0}" destId="{5DA796EB-EE5F-454E-B64E-BB61036B28AD}" srcOrd="0" destOrd="0" presId="urn:microsoft.com/office/officeart/2008/layout/HorizontalMultiLevelHierarchy"/>
    <dgm:cxn modelId="{11EFAD80-40B7-40AD-A1AC-FFF6A187888D}" type="presOf" srcId="{73351131-CE52-4BFF-993E-1573F96BE2F1}" destId="{BC6414B6-1019-4EEB-A014-F8B7296EFF20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2CC85887-1F34-47DA-90B8-068BF69C1162}" type="presOf" srcId="{3D9A463C-49ED-4869-8FB0-6DDE36D7E54B}" destId="{52C352D2-29F8-40A6-BCFF-037F3AA5B073}" srcOrd="1" destOrd="0" presId="urn:microsoft.com/office/officeart/2008/layout/HorizontalMultiLevelHierarchy"/>
    <dgm:cxn modelId="{09C1C91E-CE7F-4571-8A2F-98E4EC9D9220}" type="presOf" srcId="{34EDB471-414B-45DB-88E0-EBA1E4A2801F}" destId="{60B5B72E-5B67-4C7B-B36B-D350459AE1A7}" srcOrd="1" destOrd="0" presId="urn:microsoft.com/office/officeart/2008/layout/HorizontalMultiLevelHierarchy"/>
    <dgm:cxn modelId="{CA0810BF-B0B4-42C1-876F-32ECCE472647}" type="presOf" srcId="{BADCE903-7AF5-4E1B-B264-E105E56F948A}" destId="{30221135-ADD0-49B8-B7AF-244AE4D91076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B80EC7A5-5396-4C64-AD12-AB2477E14F25}" type="presOf" srcId="{9E00536C-5FF4-4E48-8A67-4984D6DA4BC2}" destId="{F8306274-D5DC-455F-9D41-ADC180EAD457}" srcOrd="1" destOrd="0" presId="urn:microsoft.com/office/officeart/2008/layout/HorizontalMultiLevelHierarchy"/>
    <dgm:cxn modelId="{20C8E3CB-EC1E-462D-AB15-BFC87D913F01}" type="presOf" srcId="{F93C2D60-38F4-46E3-BEFA-379EBEC4C7F0}" destId="{125E9B29-DCF9-4745-93B6-6A5A80A81A59}" srcOrd="0" destOrd="0" presId="urn:microsoft.com/office/officeart/2008/layout/HorizontalMultiLevelHierarchy"/>
    <dgm:cxn modelId="{C55B97C1-0231-4CA8-8EBA-02C95FDEE021}" type="presOf" srcId="{34EDB471-414B-45DB-88E0-EBA1E4A2801F}" destId="{19DAC984-F949-4BED-8CBE-0D469252FEC9}" srcOrd="0" destOrd="0" presId="urn:microsoft.com/office/officeart/2008/layout/HorizontalMultiLevelHierarchy"/>
    <dgm:cxn modelId="{FFA6A913-74ED-4DCE-B397-46CB2AF6369F}" type="presOf" srcId="{73351131-CE52-4BFF-993E-1573F96BE2F1}" destId="{E3F931EF-79AE-45A3-8B15-7425B4362996}" srcOrd="1" destOrd="0" presId="urn:microsoft.com/office/officeart/2008/layout/HorizontalMultiLevelHierarchy"/>
    <dgm:cxn modelId="{0F3FAAE8-CFC8-4FA6-9856-0CCE526CB4CE}" type="presParOf" srcId="{69F98DB1-A3B1-4F55-87B0-B0F32B645D41}" destId="{506249CE-01B8-481B-BBA0-80174676EC82}" srcOrd="0" destOrd="0" presId="urn:microsoft.com/office/officeart/2008/layout/HorizontalMultiLevelHierarchy"/>
    <dgm:cxn modelId="{380C22E2-38E1-410B-929F-FBE28E4B6A66}" type="presParOf" srcId="{506249CE-01B8-481B-BBA0-80174676EC82}" destId="{D444E3EB-E1F9-4997-8577-7B0FC7680BB8}" srcOrd="0" destOrd="0" presId="urn:microsoft.com/office/officeart/2008/layout/HorizontalMultiLevelHierarchy"/>
    <dgm:cxn modelId="{1E197C93-4C84-4747-BF83-C63CBA73E28E}" type="presParOf" srcId="{506249CE-01B8-481B-BBA0-80174676EC82}" destId="{B1DB8B50-5AC6-49B7-8EF6-654803E33EC5}" srcOrd="1" destOrd="0" presId="urn:microsoft.com/office/officeart/2008/layout/HorizontalMultiLevelHierarchy"/>
    <dgm:cxn modelId="{F55F05A0-BB5F-47F7-9CFB-AFB584793847}" type="presParOf" srcId="{B1DB8B50-5AC6-49B7-8EF6-654803E33EC5}" destId="{19DAC984-F949-4BED-8CBE-0D469252FEC9}" srcOrd="0" destOrd="0" presId="urn:microsoft.com/office/officeart/2008/layout/HorizontalMultiLevelHierarchy"/>
    <dgm:cxn modelId="{F8B5D70C-6A27-481A-A26C-DD761C4E2719}" type="presParOf" srcId="{19DAC984-F949-4BED-8CBE-0D469252FEC9}" destId="{60B5B72E-5B67-4C7B-B36B-D350459AE1A7}" srcOrd="0" destOrd="0" presId="urn:microsoft.com/office/officeart/2008/layout/HorizontalMultiLevelHierarchy"/>
    <dgm:cxn modelId="{8C727BFA-4A70-4619-9842-7A31650434C9}" type="presParOf" srcId="{B1DB8B50-5AC6-49B7-8EF6-654803E33EC5}" destId="{13F6DF41-306F-4636-ACC2-DB6FE27C7B05}" srcOrd="1" destOrd="0" presId="urn:microsoft.com/office/officeart/2008/layout/HorizontalMultiLevelHierarchy"/>
    <dgm:cxn modelId="{7386DB8D-DD45-4922-A7F7-F784BF10A677}" type="presParOf" srcId="{13F6DF41-306F-4636-ACC2-DB6FE27C7B05}" destId="{032284C3-4F22-4A09-9D2D-4B106AD657B1}" srcOrd="0" destOrd="0" presId="urn:microsoft.com/office/officeart/2008/layout/HorizontalMultiLevelHierarchy"/>
    <dgm:cxn modelId="{7A8B0E86-67E3-4D8C-A441-8DBD937557B4}" type="presParOf" srcId="{13F6DF41-306F-4636-ACC2-DB6FE27C7B05}" destId="{882E096E-A11E-4CD0-8707-3E4476712E1C}" srcOrd="1" destOrd="0" presId="urn:microsoft.com/office/officeart/2008/layout/HorizontalMultiLevelHierarchy"/>
    <dgm:cxn modelId="{72CD3CE4-E59A-4744-86C1-040688F04105}" type="presParOf" srcId="{B1DB8B50-5AC6-49B7-8EF6-654803E33EC5}" destId="{35A7CC80-B20A-4879-853E-7E218D705AC5}" srcOrd="2" destOrd="0" presId="urn:microsoft.com/office/officeart/2008/layout/HorizontalMultiLevelHierarchy"/>
    <dgm:cxn modelId="{AE0879CB-6EF5-4568-9290-AC1AD7876240}" type="presParOf" srcId="{35A7CC80-B20A-4879-853E-7E218D705AC5}" destId="{F8306274-D5DC-455F-9D41-ADC180EAD457}" srcOrd="0" destOrd="0" presId="urn:microsoft.com/office/officeart/2008/layout/HorizontalMultiLevelHierarchy"/>
    <dgm:cxn modelId="{D711D1F8-B44D-4B38-9A01-9F17F91BC178}" type="presParOf" srcId="{B1DB8B50-5AC6-49B7-8EF6-654803E33EC5}" destId="{599B8CEE-3395-46D1-B1F9-CD6307902EE7}" srcOrd="3" destOrd="0" presId="urn:microsoft.com/office/officeart/2008/layout/HorizontalMultiLevelHierarchy"/>
    <dgm:cxn modelId="{A18B6B92-D122-4837-A689-D1D1B02DA5E7}" type="presParOf" srcId="{599B8CEE-3395-46D1-B1F9-CD6307902EE7}" destId="{5DA796EB-EE5F-454E-B64E-BB61036B28AD}" srcOrd="0" destOrd="0" presId="urn:microsoft.com/office/officeart/2008/layout/HorizontalMultiLevelHierarchy"/>
    <dgm:cxn modelId="{138FE2E4-32FB-4741-B377-ABD3C0CB84F5}" type="presParOf" srcId="{599B8CEE-3395-46D1-B1F9-CD6307902EE7}" destId="{684744DD-3856-4705-9FC9-0382D2E00F5E}" srcOrd="1" destOrd="0" presId="urn:microsoft.com/office/officeart/2008/layout/HorizontalMultiLevelHierarchy"/>
    <dgm:cxn modelId="{EBC68CB1-BAEB-4D42-A332-AC8E02EA15E5}" type="presParOf" srcId="{B1DB8B50-5AC6-49B7-8EF6-654803E33EC5}" destId="{676F854B-C7D3-4833-84A8-B30812E51712}" srcOrd="4" destOrd="0" presId="urn:microsoft.com/office/officeart/2008/layout/HorizontalMultiLevelHierarchy"/>
    <dgm:cxn modelId="{C65B4FD0-653E-4C70-AF6E-291ECDB9A626}" type="presParOf" srcId="{676F854B-C7D3-4833-84A8-B30812E51712}" destId="{AA686E77-08DA-414D-BADB-A9A7FDC3F781}" srcOrd="0" destOrd="0" presId="urn:microsoft.com/office/officeart/2008/layout/HorizontalMultiLevelHierarchy"/>
    <dgm:cxn modelId="{F9B7F083-7BDD-4BFB-B2D1-9AD116C958AB}" type="presParOf" srcId="{B1DB8B50-5AC6-49B7-8EF6-654803E33EC5}" destId="{94EE6797-FDDA-4C06-A35C-B31ED4513B97}" srcOrd="5" destOrd="0" presId="urn:microsoft.com/office/officeart/2008/layout/HorizontalMultiLevelHierarchy"/>
    <dgm:cxn modelId="{28D92C84-F36C-4120-AA3E-F76C91305670}" type="presParOf" srcId="{94EE6797-FDDA-4C06-A35C-B31ED4513B97}" destId="{353598A8-FAAE-4868-AC24-4DA2888357F2}" srcOrd="0" destOrd="0" presId="urn:microsoft.com/office/officeart/2008/layout/HorizontalMultiLevelHierarchy"/>
    <dgm:cxn modelId="{9BDA8E06-08DE-479D-B535-20BA2A5495F4}" type="presParOf" srcId="{94EE6797-FDDA-4C06-A35C-B31ED4513B97}" destId="{6D3B7CEB-48B0-433E-99F0-64984B5CE8FE}" srcOrd="1" destOrd="0" presId="urn:microsoft.com/office/officeart/2008/layout/HorizontalMultiLevelHierarchy"/>
    <dgm:cxn modelId="{1FBB4363-754D-4F94-9B91-FA0985DAF991}" type="presParOf" srcId="{B1DB8B50-5AC6-49B7-8EF6-654803E33EC5}" destId="{BC6414B6-1019-4EEB-A014-F8B7296EFF20}" srcOrd="6" destOrd="0" presId="urn:microsoft.com/office/officeart/2008/layout/HorizontalMultiLevelHierarchy"/>
    <dgm:cxn modelId="{55BC2D35-10F4-40A4-AA37-FB480D071F23}" type="presParOf" srcId="{BC6414B6-1019-4EEB-A014-F8B7296EFF20}" destId="{E3F931EF-79AE-45A3-8B15-7425B4362996}" srcOrd="0" destOrd="0" presId="urn:microsoft.com/office/officeart/2008/layout/HorizontalMultiLevelHierarchy"/>
    <dgm:cxn modelId="{8CDE95FD-E978-47ED-8AAC-74B217A11B17}" type="presParOf" srcId="{B1DB8B50-5AC6-49B7-8EF6-654803E33EC5}" destId="{18054803-2845-458C-BE00-1165B868788E}" srcOrd="7" destOrd="0" presId="urn:microsoft.com/office/officeart/2008/layout/HorizontalMultiLevelHierarchy"/>
    <dgm:cxn modelId="{3B2606AE-7072-4693-93D0-485F240E6B3A}" type="presParOf" srcId="{18054803-2845-458C-BE00-1165B868788E}" destId="{30221135-ADD0-49B8-B7AF-244AE4D91076}" srcOrd="0" destOrd="0" presId="urn:microsoft.com/office/officeart/2008/layout/HorizontalMultiLevelHierarchy"/>
    <dgm:cxn modelId="{0F5BDCE9-7EAA-4654-8AE0-803CB82F2DA8}" type="presParOf" srcId="{18054803-2845-458C-BE00-1165B868788E}" destId="{8916B4CC-6A3F-46BB-A370-DF6902D5A2CA}" srcOrd="1" destOrd="0" presId="urn:microsoft.com/office/officeart/2008/layout/HorizontalMultiLevelHierarchy"/>
    <dgm:cxn modelId="{5523B945-4DB3-4D83-AAE2-5DD3130FAAA6}" type="presParOf" srcId="{B1DB8B50-5AC6-49B7-8EF6-654803E33EC5}" destId="{F5C893A4-7D7D-4490-ACBB-E1D70F1DC1F0}" srcOrd="8" destOrd="0" presId="urn:microsoft.com/office/officeart/2008/layout/HorizontalMultiLevelHierarchy"/>
    <dgm:cxn modelId="{914E20E0-09C8-40A5-AF66-029D209793D9}" type="presParOf" srcId="{F5C893A4-7D7D-4490-ACBB-E1D70F1DC1F0}" destId="{20417228-0259-4E70-BAB5-C967CD74343F}" srcOrd="0" destOrd="0" presId="urn:microsoft.com/office/officeart/2008/layout/HorizontalMultiLevelHierarchy"/>
    <dgm:cxn modelId="{0C02FF73-19A7-43A7-AC80-D826AC7572C4}" type="presParOf" srcId="{B1DB8B50-5AC6-49B7-8EF6-654803E33EC5}" destId="{F584048B-F68F-4F23-98DD-FA1579563F54}" srcOrd="9" destOrd="0" presId="urn:microsoft.com/office/officeart/2008/layout/HorizontalMultiLevelHierarchy"/>
    <dgm:cxn modelId="{4521789E-DA8A-4205-9C66-BBE586757EBD}" type="presParOf" srcId="{F584048B-F68F-4F23-98DD-FA1579563F54}" destId="{125E9B29-DCF9-4745-93B6-6A5A80A81A59}" srcOrd="0" destOrd="0" presId="urn:microsoft.com/office/officeart/2008/layout/HorizontalMultiLevelHierarchy"/>
    <dgm:cxn modelId="{58439C36-334F-47B7-A6A1-2BC8A48D99F5}" type="presParOf" srcId="{F584048B-F68F-4F23-98DD-FA1579563F54}" destId="{AF6AC113-514F-438E-89C7-97D8705F2761}" srcOrd="1" destOrd="0" presId="urn:microsoft.com/office/officeart/2008/layout/HorizontalMultiLevelHierarchy"/>
    <dgm:cxn modelId="{9E892FB7-8F3F-4B17-84E7-5A07AD075224}" type="presParOf" srcId="{B1DB8B50-5AC6-49B7-8EF6-654803E33EC5}" destId="{25689496-A10E-4EAE-ACE9-F2BC1759236E}" srcOrd="10" destOrd="0" presId="urn:microsoft.com/office/officeart/2008/layout/HorizontalMultiLevelHierarchy"/>
    <dgm:cxn modelId="{E1403870-6B0A-4642-B454-B13CC6C5EFB7}" type="presParOf" srcId="{25689496-A10E-4EAE-ACE9-F2BC1759236E}" destId="{52C352D2-29F8-40A6-BCFF-037F3AA5B073}" srcOrd="0" destOrd="0" presId="urn:microsoft.com/office/officeart/2008/layout/HorizontalMultiLevelHierarchy"/>
    <dgm:cxn modelId="{A93C8B84-ECF9-4458-B20B-3ED9D127BF71}" type="presParOf" srcId="{B1DB8B50-5AC6-49B7-8EF6-654803E33EC5}" destId="{1CB9D574-2CC6-4E27-8166-5B3FBE29A67C}" srcOrd="11" destOrd="0" presId="urn:microsoft.com/office/officeart/2008/layout/HorizontalMultiLevelHierarchy"/>
    <dgm:cxn modelId="{FA444C49-3CA0-4692-BF33-0358854BF400}" type="presParOf" srcId="{1CB9D574-2CC6-4E27-8166-5B3FBE29A67C}" destId="{78492E74-6D32-4F50-8FAD-354D419112EF}" srcOrd="0" destOrd="0" presId="urn:microsoft.com/office/officeart/2008/layout/HorizontalMultiLevelHierarchy"/>
    <dgm:cxn modelId="{73EE186F-0816-4C8B-BC8D-99DE0D16C647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7162A-A6D0-4FD7-9083-155236164634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C037E-E8EE-44F4-90C6-BBB39996CC1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01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400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44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977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99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229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8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901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71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57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63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93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D8E0-D300-4734-B7D4-AD06102D47B3}" type="datetimeFigureOut">
              <a:rPr lang="en-CA" smtClean="0"/>
              <a:t>2016-01-11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092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microsoft.com/office/2007/relationships/hdphoto" Target="../media/hdphoto3.wdp"/><Relationship Id="rId12" Type="http://schemas.openxmlformats.org/officeDocument/2006/relationships/image" Target="../media/image10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99.jpeg"/><Relationship Id="rId5" Type="http://schemas.openxmlformats.org/officeDocument/2006/relationships/image" Target="../media/image94.png"/><Relationship Id="rId10" Type="http://schemas.openxmlformats.org/officeDocument/2006/relationships/image" Target="../media/image98.jpeg"/><Relationship Id="rId4" Type="http://schemas.openxmlformats.org/officeDocument/2006/relationships/image" Target="../media/image93.pn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jpe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9" Type="http://schemas.openxmlformats.org/officeDocument/2006/relationships/image" Target="../media/image40.png"/><Relationship Id="rId21" Type="http://schemas.openxmlformats.org/officeDocument/2006/relationships/image" Target="../media/image26.png"/><Relationship Id="rId34" Type="http://schemas.openxmlformats.org/officeDocument/2006/relationships/image" Target="../media/image37.png"/><Relationship Id="rId42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6" Type="http://schemas.openxmlformats.org/officeDocument/2006/relationships/image" Target="../media/image3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24" Type="http://schemas.openxmlformats.org/officeDocument/2006/relationships/image" Target="../media/image28.png"/><Relationship Id="rId32" Type="http://schemas.openxmlformats.org/officeDocument/2006/relationships/image" Target="../media/image35.png"/><Relationship Id="rId37" Type="http://schemas.microsoft.com/office/2007/relationships/hdphoto" Target="../media/hdphoto1.wdp"/><Relationship Id="rId40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36" Type="http://schemas.openxmlformats.org/officeDocument/2006/relationships/image" Target="../media/image3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image" Target="../media/image34.png"/><Relationship Id="rId44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20.jpeg"/><Relationship Id="rId22" Type="http://schemas.openxmlformats.org/officeDocument/2006/relationships/image" Target="../media/image7.png"/><Relationship Id="rId27" Type="http://schemas.openxmlformats.org/officeDocument/2006/relationships/image" Target="../media/image5.png"/><Relationship Id="rId30" Type="http://schemas.openxmlformats.org/officeDocument/2006/relationships/image" Target="../media/image33.png"/><Relationship Id="rId35" Type="http://schemas.openxmlformats.org/officeDocument/2006/relationships/image" Target="../media/image4.png"/><Relationship Id="rId43" Type="http://schemas.openxmlformats.org/officeDocument/2006/relationships/image" Target="../media/image44.png"/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6.png"/><Relationship Id="rId38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46.jpeg"/><Relationship Id="rId1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88" y="1962263"/>
            <a:ext cx="2367509" cy="222884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17" y="4349942"/>
            <a:ext cx="2262851" cy="22288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1963607"/>
            <a:ext cx="2260107" cy="222615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4351295"/>
            <a:ext cx="2260106" cy="222615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1" y="1962262"/>
            <a:ext cx="2262835" cy="222884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898" y="4349949"/>
            <a:ext cx="2262841" cy="222884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3" cy="5586747"/>
            <a:chOff x="2062708" y="1146171"/>
            <a:chExt cx="895863" cy="5586747"/>
          </a:xfrm>
        </p:grpSpPr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048" y="1146171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250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020885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96306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4905247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5847431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07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Fungi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744" y="2947964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220" name="Picture 4" descr="http://www.ripleys.com/weird/files/2013/07/sunligh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r="28827" b="20082"/>
          <a:stretch/>
        </p:blipFill>
        <p:spPr bwMode="auto">
          <a:xfrm>
            <a:off x="5955095" y="785537"/>
            <a:ext cx="1380067" cy="12403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18" name="Picture 2" descr="http://img1.etsystatic.com/022/1/6974794/il_340x270.517373931_exa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2"/>
          <a:stretch/>
        </p:blipFill>
        <p:spPr bwMode="auto">
          <a:xfrm>
            <a:off x="7153179" y="1296132"/>
            <a:ext cx="1518757" cy="15909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22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30" y="882823"/>
            <a:ext cx="1045797" cy="1045797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t="17332" b="22113"/>
          <a:stretch/>
        </p:blipFill>
        <p:spPr bwMode="auto">
          <a:xfrm>
            <a:off x="1673047" y="2188204"/>
            <a:ext cx="4212230" cy="14334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4" name="TextBox 23"/>
          <p:cNvSpPr txBox="1"/>
          <p:nvPr/>
        </p:nvSpPr>
        <p:spPr>
          <a:xfrm>
            <a:off x="2644877" y="1342236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2619" y="1712954"/>
            <a:ext cx="4253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contain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chitin 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in their cell walls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52" y="3930977"/>
            <a:ext cx="3365284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47" y="3930977"/>
            <a:ext cx="1920737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3745819" y="4737570"/>
            <a:ext cx="145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602" y="3252981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none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photosynthesize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0" grpId="0"/>
      <p:bldP spid="20" grpId="1"/>
      <p:bldP spid="24" grpId="0"/>
      <p:bldP spid="24" grpId="1"/>
      <p:bldP spid="25" grpId="0"/>
      <p:bldP spid="25" grpId="1"/>
      <p:bldP spid="28" grpId="1"/>
      <p:bldP spid="28" grpId="2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895865" cy="5586746"/>
            <a:chOff x="6310869" y="1146171"/>
            <a:chExt cx="895865" cy="5586746"/>
          </a:xfrm>
        </p:grpSpPr>
        <p:pic>
          <p:nvPicPr>
            <p:cNvPr id="19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11" y="1146171"/>
              <a:ext cx="887180" cy="876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412" y="2079772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302088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2" y="3963068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4905246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0" y="584743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7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Eubacteria</a:t>
            </a:r>
          </a:p>
        </p:txBody>
      </p:sp>
      <p:pic>
        <p:nvPicPr>
          <p:cNvPr id="32" name="Picture 2" descr="http://www.kidsdiscover.com/wp-content/uploads/2013/11/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2" y="1056164"/>
            <a:ext cx="2670538" cy="1907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3" name="TextBox 32"/>
          <p:cNvSpPr txBox="1"/>
          <p:nvPr/>
        </p:nvSpPr>
        <p:spPr>
          <a:xfrm>
            <a:off x="2154842" y="3334906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0909" y="2992630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0" y="1056164"/>
            <a:ext cx="2295913" cy="29468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4596734" y="1032814"/>
            <a:ext cx="1667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through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binary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fission</a:t>
            </a:r>
          </a:p>
        </p:txBody>
      </p:sp>
      <p:pic>
        <p:nvPicPr>
          <p:cNvPr id="6147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24" y="3903701"/>
            <a:ext cx="2520754" cy="17645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1950616" y="571894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31725" y="6092143"/>
            <a:ext cx="4106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contain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in their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34610" y="4003025"/>
            <a:ext cx="2900582" cy="899548"/>
          </a:xfrm>
          <a:prstGeom prst="roundRect">
            <a:avLst/>
          </a:prstGeom>
          <a:solidFill>
            <a:srgbClr val="FF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596734" y="4422290"/>
            <a:ext cx="1667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many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beneficial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, but some can cause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disease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91400" y="4226431"/>
            <a:ext cx="2295913" cy="2378475"/>
            <a:chOff x="6582033" y="4226431"/>
            <a:chExt cx="2005280" cy="2378475"/>
          </a:xfrm>
        </p:grpSpPr>
        <p:pic>
          <p:nvPicPr>
            <p:cNvPr id="27" name="Picture 2" descr="http://upload.wikimedia.org/wikipedia/commons/thumb/4/4a/Pos_strep.JPG/230px-Pos_strep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2033" y="4226431"/>
              <a:ext cx="2005280" cy="2371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6731299" y="6143241"/>
              <a:ext cx="1706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US" sz="2400" b="1" dirty="0" smtClean="0"/>
                <a:t>strep throat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2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3" grpId="0"/>
      <p:bldP spid="33" grpId="1"/>
      <p:bldP spid="34" grpId="0"/>
      <p:bldP spid="34" grpId="1"/>
      <p:bldP spid="36" grpId="0"/>
      <p:bldP spid="36" grpId="1"/>
      <p:bldP spid="37" grpId="0"/>
      <p:bldP spid="37" grpId="1"/>
      <p:bldP spid="38" grpId="0"/>
      <p:bldP spid="38" grpId="1"/>
      <p:bldP spid="25" grpId="0" animBg="1"/>
      <p:bldP spid="25" grpId="1" animBg="1"/>
      <p:bldP spid="28" grpId="0"/>
      <p:bldP spid="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0038" y="1095370"/>
            <a:ext cx="895865" cy="5586749"/>
            <a:chOff x="7811063" y="1146169"/>
            <a:chExt cx="895865" cy="5586749"/>
          </a:xfrm>
        </p:grpSpPr>
        <p:pic>
          <p:nvPicPr>
            <p:cNvPr id="26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404" y="1146169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606" y="2079773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7" y="3020885"/>
              <a:ext cx="895857" cy="8854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396306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" name="Picture 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6" y="5847435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331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Archaebacteria</a:t>
            </a:r>
          </a:p>
        </p:txBody>
      </p:sp>
      <p:pic>
        <p:nvPicPr>
          <p:cNvPr id="5124" name="Picture 4" descr="http://cerena.ist.utl.pt/magicmarte/projecto/resultados/Halobacterium%20salinarum%20-%20Gruberet%20al.%20(2004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1095370"/>
            <a:ext cx="2417896" cy="24065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2" name="TextBox 31"/>
          <p:cNvSpPr txBox="1"/>
          <p:nvPr/>
        </p:nvSpPr>
        <p:spPr>
          <a:xfrm>
            <a:off x="2078919" y="3896363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4986" y="3554087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4" name="Picture 2" descr="File:Grand prismatic spr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4395626"/>
            <a:ext cx="2417896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5" name="Picture 4" descr="Tropical fish swim above boulders covered with bacterial mat, which indicates the presence of hydrothermal venting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0" b="27974"/>
          <a:stretch/>
        </p:blipFill>
        <p:spPr bwMode="auto">
          <a:xfrm>
            <a:off x="4428019" y="4395626"/>
            <a:ext cx="2037831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6" name="Picture 13" descr="http://www.greenprophet.com/wp-content/uploads/2010/01/dead-sea-1024x76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62" y="4395626"/>
            <a:ext cx="2059379" cy="15445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2343414" y="595476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hot springs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22419" y="6347995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they can live 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extreme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environments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1572" y="595476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deep sea 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8943" y="595476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Dead Sea – salty!</a:t>
            </a:r>
          </a:p>
        </p:txBody>
      </p:sp>
      <p:pic>
        <p:nvPicPr>
          <p:cNvPr id="42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0" y="1549850"/>
            <a:ext cx="2788740" cy="19521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43" name="TextBox 42"/>
          <p:cNvSpPr txBox="1"/>
          <p:nvPr/>
        </p:nvSpPr>
        <p:spPr>
          <a:xfrm>
            <a:off x="5481725" y="3554087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38363" y="3896363"/>
            <a:ext cx="395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 walls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5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98" y="1452888"/>
            <a:ext cx="1320619" cy="1320619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39882" y="1004650"/>
            <a:ext cx="45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None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are known to cause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disease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.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2" grpId="0"/>
      <p:bldP spid="32" grpId="1"/>
      <p:bldP spid="33" grpId="0"/>
      <p:bldP spid="33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5" cy="5586749"/>
            <a:chOff x="4810674" y="1146170"/>
            <a:chExt cx="895865" cy="5586749"/>
          </a:xfrm>
        </p:grpSpPr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015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217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7" y="3020886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3963065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10677" y="5847436"/>
              <a:ext cx="895859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7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  <a:latin typeface="+mj-lt"/>
              </a:rPr>
              <a:t>Kingdom </a:t>
            </a: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Protista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1331" y="865066"/>
            <a:ext cx="388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This is the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“catch all” 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kingdom.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6"/>
          <a:stretch/>
        </p:blipFill>
        <p:spPr bwMode="auto">
          <a:xfrm>
            <a:off x="1550342" y="1790042"/>
            <a:ext cx="2311042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46" y="1790042"/>
            <a:ext cx="2138849" cy="16675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58" y="1790042"/>
            <a:ext cx="2447689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549938" y="3458377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fungi-like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rotists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5785" y="3458377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66104" y="3458377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1296" y="1238954"/>
            <a:ext cx="671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What doesn’t neatly fit into another kingdom goes here.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8400" y="4066449"/>
            <a:ext cx="501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0000FF"/>
                </a:solidFill>
                <a:latin typeface="+mj-lt"/>
              </a:rPr>
              <a:t>Look at this classification </a:t>
            </a:r>
            <a:r>
              <a:rPr lang="en-CA" sz="2400" b="1" dirty="0" smtClean="0">
                <a:solidFill>
                  <a:srgbClr val="0000FF"/>
                </a:solidFill>
                <a:latin typeface="+mj-lt"/>
              </a:rPr>
              <a:t>conundrum!</a:t>
            </a:r>
            <a:endParaRPr lang="en-CA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5618" y="5079429"/>
            <a:ext cx="455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photoautotrophic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1978" y="5488110"/>
            <a:ext cx="374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8208" y="5896791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sexually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1955" y="6305472"/>
            <a:ext cx="502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but SOME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28613" y="4670748"/>
            <a:ext cx="473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 cell walls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without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2" grpId="0"/>
      <p:bldP spid="2" grpId="1"/>
      <p:bldP spid="3" grpId="0"/>
      <p:bldP spid="3" grpId="1"/>
      <p:bldP spid="25" grpId="0"/>
      <p:bldP spid="25" grpId="1"/>
      <p:bldP spid="26" grpId="0"/>
      <p:bldP spid="26" grpId="1"/>
      <p:bldP spid="27" grpId="0"/>
      <p:bldP spid="27" grpId="1"/>
      <p:bldP spid="4" grpId="0"/>
      <p:bldP spid="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Archaea</a:t>
            </a:r>
            <a:endParaRPr lang="en-CA" sz="2400" b="1" dirty="0" smtClean="0"/>
          </a:p>
        </p:txBody>
      </p:sp>
      <p:sp>
        <p:nvSpPr>
          <p:cNvPr id="10" name="Oval 9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60721" y="5773990"/>
            <a:ext cx="119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Monera</a:t>
            </a:r>
          </a:p>
        </p:txBody>
      </p:sp>
    </p:spTree>
    <p:extLst>
      <p:ext uri="{BB962C8B-B14F-4D97-AF65-F5344CB8AC3E}">
        <p14:creationId xmlns:p14="http://schemas.microsoft.com/office/powerpoint/2010/main" val="13894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/>
      <p:bldP spid="39" grpId="0"/>
      <p:bldP spid="7" grpId="0"/>
      <p:bldP spid="43" grpId="0"/>
      <p:bldP spid="10" grpId="0" animBg="1"/>
      <p:bldP spid="18" grpId="0"/>
      <p:bldP spid="2" grpId="0"/>
      <p:bldP spid="20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13" name="Oval 12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3986924" y="5524176"/>
            <a:ext cx="154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Eubacteria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98960" y="5892061"/>
            <a:ext cx="211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Archaebacteria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</a:t>
            </a:r>
            <a:r>
              <a:rPr lang="en-CA" sz="2400" b="1" dirty="0"/>
              <a:t>A</a:t>
            </a:r>
            <a:r>
              <a:rPr lang="en-CA" sz="2400" b="1" dirty="0" smtClean="0"/>
              <a:t>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80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23055 -0.1622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-8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23177 -0.2159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  <p:bldP spid="14" grpId="0" animBg="1"/>
      <p:bldP spid="15" grpId="0" animBg="1"/>
      <p:bldP spid="16" grpId="0"/>
      <p:bldP spid="16" grpId="1"/>
      <p:bldP spid="16" grpId="2"/>
      <p:bldP spid="17" grpId="0"/>
      <p:bldP spid="17" grpId="1"/>
      <p:bldP spid="17" grpId="2"/>
      <p:bldP spid="19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25" name="Oval 24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2029274" y="4405015"/>
            <a:ext cx="1234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Bacteria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59190" y="4405015"/>
            <a:ext cx="12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Archaebacteria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5604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  <p:bldP spid="18" grpId="0"/>
      <p:bldP spid="2" grpId="0"/>
      <p:bldP spid="20" grpId="0"/>
      <p:bldP spid="25" grpId="0" animBg="1"/>
      <p:bldP spid="26" grpId="0" animBg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2" name="Rectangle 41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4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4017" y="1848762"/>
            <a:ext cx="6826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and </a:t>
            </a:r>
            <a:r>
              <a:rPr lang="en-CA" sz="2400" b="1" dirty="0"/>
              <a:t>this revolutionized microbiology and taxonomy.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4764" y="1118005"/>
            <a:ext cx="720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used </a:t>
            </a:r>
            <a:r>
              <a:rPr lang="en-CA" sz="2400" dirty="0" smtClean="0"/>
              <a:t>___________________</a:t>
            </a:r>
            <a:r>
              <a:rPr lang="en-CA" sz="2400" b="1" dirty="0" smtClean="0"/>
              <a:t> as well as the analysis of </a:t>
            </a:r>
            <a:r>
              <a:rPr lang="en-CA" sz="2400" dirty="0" smtClean="0"/>
              <a:t>_____________</a:t>
            </a:r>
            <a:r>
              <a:rPr lang="en-CA" sz="2400" b="1" dirty="0" smtClean="0"/>
              <a:t> to help define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system of life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5625" y="1481160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ribosomal RNA</a:t>
            </a:r>
            <a:endParaRPr lang="en-CA" sz="24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294018" y="1840947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315091" y="1118005"/>
            <a:ext cx="317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phylogenetic taxonomy</a:t>
            </a:r>
            <a:endParaRPr lang="en-CA" sz="24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16965" y="3243284"/>
            <a:ext cx="1967253" cy="2801098"/>
            <a:chOff x="116965" y="3723093"/>
            <a:chExt cx="1967253" cy="2801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65" y="3723093"/>
              <a:ext cx="1967253" cy="21547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70650" y="5877860"/>
              <a:ext cx="1459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b="1" dirty="0" smtClean="0">
                  <a:solidFill>
                    <a:srgbClr val="3CC804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rPr>
                <a:t>ribosomal RNA</a:t>
              </a:r>
              <a:endPara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7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7" grpId="0"/>
      <p:bldP spid="27" grpId="1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05421" y="2162561"/>
            <a:ext cx="683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The branches of the domains get </a:t>
            </a:r>
            <a:r>
              <a:rPr lang="en-CA" sz="2400" dirty="0" smtClean="0"/>
              <a:t>______</a:t>
            </a:r>
            <a:r>
              <a:rPr lang="en-CA" sz="2400" b="1" dirty="0" smtClean="0"/>
              <a:t> as new data becomes available.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01494" y="1432869"/>
            <a:ext cx="6842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, while </a:t>
            </a:r>
            <a:r>
              <a:rPr lang="en-CA" sz="2400" b="1" dirty="0"/>
              <a:t>grouping </a:t>
            </a:r>
            <a:r>
              <a:rPr lang="en-CA" sz="2400" b="1" dirty="0">
                <a:solidFill>
                  <a:srgbClr val="0000FF"/>
                </a:solidFill>
              </a:rPr>
              <a:t>protists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fungi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plants</a:t>
            </a:r>
            <a:r>
              <a:rPr lang="en-CA" sz="2400" b="1" dirty="0"/>
              <a:t> and </a:t>
            </a:r>
            <a:r>
              <a:rPr lang="en-CA" sz="2400" b="1" dirty="0">
                <a:solidFill>
                  <a:srgbClr val="0000FF"/>
                </a:solidFill>
              </a:rPr>
              <a:t>animals</a:t>
            </a:r>
            <a:r>
              <a:rPr lang="en-CA" sz="2400" b="1" dirty="0"/>
              <a:t> into one domain called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1" name="Rectangle 40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3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1185" y="1070087"/>
            <a:ext cx="726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This three domain system gives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</a:t>
            </a:r>
            <a:r>
              <a:rPr lang="en-CA" sz="2400" b="1" dirty="0" smtClean="0"/>
              <a:t> their own domain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6833" y="107008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bacteria</a:t>
            </a:r>
            <a:endParaRPr lang="en-CA" sz="24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2305421" y="1430366"/>
            <a:ext cx="125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341633" y="215342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ukaryota</a:t>
            </a:r>
            <a:endParaRPr lang="en-CA" sz="2400" b="1" dirty="0" smtClean="0"/>
          </a:p>
        </p:txBody>
      </p:sp>
      <p:sp>
        <p:nvSpPr>
          <p:cNvPr id="2" name="Freeform 1"/>
          <p:cNvSpPr/>
          <p:nvPr/>
        </p:nvSpPr>
        <p:spPr>
          <a:xfrm>
            <a:off x="2090655" y="3384282"/>
            <a:ext cx="3104150" cy="2866784"/>
          </a:xfrm>
          <a:custGeom>
            <a:avLst/>
            <a:gdLst>
              <a:gd name="connsiteX0" fmla="*/ 2961173 w 3104150"/>
              <a:gd name="connsiteY0" fmla="*/ 2790175 h 2866784"/>
              <a:gd name="connsiteX1" fmla="*/ 2345537 w 3104150"/>
              <a:gd name="connsiteY1" fmla="*/ 2663427 h 2866784"/>
              <a:gd name="connsiteX2" fmla="*/ 924143 w 3104150"/>
              <a:gd name="connsiteY2" fmla="*/ 2835443 h 2866784"/>
              <a:gd name="connsiteX3" fmla="*/ 109331 w 3104150"/>
              <a:gd name="connsiteY3" fmla="*/ 2681534 h 2866784"/>
              <a:gd name="connsiteX4" fmla="*/ 109331 w 3104150"/>
              <a:gd name="connsiteY4" fmla="*/ 1124338 h 2866784"/>
              <a:gd name="connsiteX5" fmla="*/ 1041838 w 3104150"/>
              <a:gd name="connsiteY5" fmla="*/ 400060 h 2866784"/>
              <a:gd name="connsiteX6" fmla="*/ 2273110 w 3104150"/>
              <a:gd name="connsiteY6" fmla="*/ 1708 h 2866784"/>
              <a:gd name="connsiteX7" fmla="*/ 3033601 w 3104150"/>
              <a:gd name="connsiteY7" fmla="*/ 273312 h 2866784"/>
              <a:gd name="connsiteX8" fmla="*/ 2943066 w 3104150"/>
              <a:gd name="connsiteY8" fmla="*/ 680718 h 2866784"/>
              <a:gd name="connsiteX9" fmla="*/ 2608088 w 3104150"/>
              <a:gd name="connsiteY9" fmla="*/ 943268 h 2866784"/>
              <a:gd name="connsiteX10" fmla="*/ 2472286 w 3104150"/>
              <a:gd name="connsiteY10" fmla="*/ 1730920 h 2866784"/>
              <a:gd name="connsiteX11" fmla="*/ 2843478 w 3104150"/>
              <a:gd name="connsiteY11" fmla="*/ 2219807 h 2866784"/>
              <a:gd name="connsiteX12" fmla="*/ 3096975 w 3104150"/>
              <a:gd name="connsiteY12" fmla="*/ 2772068 h 2866784"/>
              <a:gd name="connsiteX13" fmla="*/ 2961173 w 3104150"/>
              <a:gd name="connsiteY13" fmla="*/ 2790175 h 28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4150" h="2866784">
                <a:moveTo>
                  <a:pt x="2961173" y="2790175"/>
                </a:moveTo>
                <a:cubicBezTo>
                  <a:pt x="2835933" y="2772068"/>
                  <a:pt x="2685042" y="2655882"/>
                  <a:pt x="2345537" y="2663427"/>
                </a:cubicBezTo>
                <a:cubicBezTo>
                  <a:pt x="2006032" y="2670972"/>
                  <a:pt x="1296844" y="2832425"/>
                  <a:pt x="924143" y="2835443"/>
                </a:cubicBezTo>
                <a:cubicBezTo>
                  <a:pt x="551442" y="2838461"/>
                  <a:pt x="245133" y="2966718"/>
                  <a:pt x="109331" y="2681534"/>
                </a:cubicBezTo>
                <a:cubicBezTo>
                  <a:pt x="-26471" y="2396350"/>
                  <a:pt x="-46087" y="1504584"/>
                  <a:pt x="109331" y="1124338"/>
                </a:cubicBezTo>
                <a:cubicBezTo>
                  <a:pt x="264749" y="744092"/>
                  <a:pt x="681208" y="587165"/>
                  <a:pt x="1041838" y="400060"/>
                </a:cubicBezTo>
                <a:cubicBezTo>
                  <a:pt x="1402468" y="212955"/>
                  <a:pt x="1941150" y="22833"/>
                  <a:pt x="2273110" y="1708"/>
                </a:cubicBezTo>
                <a:cubicBezTo>
                  <a:pt x="2605070" y="-19417"/>
                  <a:pt x="2921942" y="160144"/>
                  <a:pt x="3033601" y="273312"/>
                </a:cubicBezTo>
                <a:cubicBezTo>
                  <a:pt x="3145260" y="386480"/>
                  <a:pt x="3013985" y="569059"/>
                  <a:pt x="2943066" y="680718"/>
                </a:cubicBezTo>
                <a:cubicBezTo>
                  <a:pt x="2872147" y="792377"/>
                  <a:pt x="2686551" y="768234"/>
                  <a:pt x="2608088" y="943268"/>
                </a:cubicBezTo>
                <a:cubicBezTo>
                  <a:pt x="2529625" y="1118302"/>
                  <a:pt x="2433054" y="1518163"/>
                  <a:pt x="2472286" y="1730920"/>
                </a:cubicBezTo>
                <a:cubicBezTo>
                  <a:pt x="2511518" y="1943677"/>
                  <a:pt x="2739363" y="2046282"/>
                  <a:pt x="2843478" y="2219807"/>
                </a:cubicBezTo>
                <a:cubicBezTo>
                  <a:pt x="2947593" y="2393332"/>
                  <a:pt x="3072833" y="2675498"/>
                  <a:pt x="3096975" y="2772068"/>
                </a:cubicBezTo>
                <a:cubicBezTo>
                  <a:pt x="3121118" y="2868638"/>
                  <a:pt x="3086413" y="2808282"/>
                  <a:pt x="2961173" y="2790175"/>
                </a:cubicBezTo>
                <a:close/>
              </a:path>
            </a:pathLst>
          </a:custGeom>
          <a:solidFill>
            <a:srgbClr val="CC00FF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Freeform 8"/>
          <p:cNvSpPr/>
          <p:nvPr/>
        </p:nvSpPr>
        <p:spPr>
          <a:xfrm>
            <a:off x="4309450" y="3783202"/>
            <a:ext cx="2534462" cy="2420497"/>
          </a:xfrm>
          <a:custGeom>
            <a:avLst/>
            <a:gdLst>
              <a:gd name="connsiteX0" fmla="*/ 1539089 w 2534462"/>
              <a:gd name="connsiteY0" fmla="*/ 1140 h 2420497"/>
              <a:gd name="connsiteX1" fmla="*/ 660902 w 2534462"/>
              <a:gd name="connsiteY1" fmla="*/ 82622 h 2420497"/>
              <a:gd name="connsiteX2" fmla="*/ 217283 w 2534462"/>
              <a:gd name="connsiteY2" fmla="*/ 426653 h 2420497"/>
              <a:gd name="connsiteX3" fmla="*/ 0 w 2534462"/>
              <a:gd name="connsiteY3" fmla="*/ 1114717 h 2420497"/>
              <a:gd name="connsiteX4" fmla="*/ 217283 w 2534462"/>
              <a:gd name="connsiteY4" fmla="*/ 1585497 h 2420497"/>
              <a:gd name="connsiteX5" fmla="*/ 760491 w 2534462"/>
              <a:gd name="connsiteY5" fmla="*/ 1820887 h 2420497"/>
              <a:gd name="connsiteX6" fmla="*/ 651849 w 2534462"/>
              <a:gd name="connsiteY6" fmla="*/ 2210186 h 2420497"/>
              <a:gd name="connsiteX7" fmla="*/ 697116 w 2534462"/>
              <a:gd name="connsiteY7" fmla="*/ 2409362 h 2420497"/>
              <a:gd name="connsiteX8" fmla="*/ 923453 w 2534462"/>
              <a:gd name="connsiteY8" fmla="*/ 2345988 h 2420497"/>
              <a:gd name="connsiteX9" fmla="*/ 1294645 w 2534462"/>
              <a:gd name="connsiteY9" fmla="*/ 1938582 h 2420497"/>
              <a:gd name="connsiteX10" fmla="*/ 1457607 w 2534462"/>
              <a:gd name="connsiteY10" fmla="*/ 1585497 h 2420497"/>
              <a:gd name="connsiteX11" fmla="*/ 2100403 w 2534462"/>
              <a:gd name="connsiteY11" fmla="*/ 969861 h 2420497"/>
              <a:gd name="connsiteX12" fmla="*/ 2498756 w 2534462"/>
              <a:gd name="connsiteY12" fmla="*/ 680150 h 2420497"/>
              <a:gd name="connsiteX13" fmla="*/ 2489702 w 2534462"/>
              <a:gd name="connsiteY13" fmla="*/ 499081 h 2420497"/>
              <a:gd name="connsiteX14" fmla="*/ 2272419 w 2534462"/>
              <a:gd name="connsiteY14" fmla="*/ 363279 h 2420497"/>
              <a:gd name="connsiteX15" fmla="*/ 1846906 w 2534462"/>
              <a:gd name="connsiteY15" fmla="*/ 263691 h 2420497"/>
              <a:gd name="connsiteX16" fmla="*/ 1620570 w 2534462"/>
              <a:gd name="connsiteY16" fmla="*/ 118836 h 2420497"/>
              <a:gd name="connsiteX17" fmla="*/ 1539089 w 2534462"/>
              <a:gd name="connsiteY17" fmla="*/ 1140 h 242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4462" h="2420497">
                <a:moveTo>
                  <a:pt x="1539089" y="1140"/>
                </a:moveTo>
                <a:cubicBezTo>
                  <a:pt x="1379144" y="-4896"/>
                  <a:pt x="881203" y="11703"/>
                  <a:pt x="660902" y="82622"/>
                </a:cubicBezTo>
                <a:cubicBezTo>
                  <a:pt x="440601" y="153541"/>
                  <a:pt x="327433" y="254637"/>
                  <a:pt x="217283" y="426653"/>
                </a:cubicBezTo>
                <a:cubicBezTo>
                  <a:pt x="107133" y="598669"/>
                  <a:pt x="0" y="921576"/>
                  <a:pt x="0" y="1114717"/>
                </a:cubicBezTo>
                <a:cubicBezTo>
                  <a:pt x="0" y="1307858"/>
                  <a:pt x="90534" y="1467802"/>
                  <a:pt x="217283" y="1585497"/>
                </a:cubicBezTo>
                <a:cubicBezTo>
                  <a:pt x="344031" y="1703192"/>
                  <a:pt x="688063" y="1716772"/>
                  <a:pt x="760491" y="1820887"/>
                </a:cubicBezTo>
                <a:cubicBezTo>
                  <a:pt x="832919" y="1925002"/>
                  <a:pt x="662412" y="2112107"/>
                  <a:pt x="651849" y="2210186"/>
                </a:cubicBezTo>
                <a:cubicBezTo>
                  <a:pt x="641286" y="2308265"/>
                  <a:pt x="651849" y="2386728"/>
                  <a:pt x="697116" y="2409362"/>
                </a:cubicBezTo>
                <a:cubicBezTo>
                  <a:pt x="742383" y="2431996"/>
                  <a:pt x="823865" y="2424451"/>
                  <a:pt x="923453" y="2345988"/>
                </a:cubicBezTo>
                <a:cubicBezTo>
                  <a:pt x="1023041" y="2267525"/>
                  <a:pt x="1205619" y="2065330"/>
                  <a:pt x="1294645" y="1938582"/>
                </a:cubicBezTo>
                <a:cubicBezTo>
                  <a:pt x="1383671" y="1811834"/>
                  <a:pt x="1323314" y="1746950"/>
                  <a:pt x="1457607" y="1585497"/>
                </a:cubicBezTo>
                <a:cubicBezTo>
                  <a:pt x="1591900" y="1424044"/>
                  <a:pt x="1926878" y="1120752"/>
                  <a:pt x="2100403" y="969861"/>
                </a:cubicBezTo>
                <a:cubicBezTo>
                  <a:pt x="2273928" y="818970"/>
                  <a:pt x="2433873" y="758613"/>
                  <a:pt x="2498756" y="680150"/>
                </a:cubicBezTo>
                <a:cubicBezTo>
                  <a:pt x="2563639" y="601687"/>
                  <a:pt x="2527425" y="551893"/>
                  <a:pt x="2489702" y="499081"/>
                </a:cubicBezTo>
                <a:cubicBezTo>
                  <a:pt x="2451979" y="446269"/>
                  <a:pt x="2379552" y="402511"/>
                  <a:pt x="2272419" y="363279"/>
                </a:cubicBezTo>
                <a:cubicBezTo>
                  <a:pt x="2165286" y="324047"/>
                  <a:pt x="1955547" y="304431"/>
                  <a:pt x="1846906" y="263691"/>
                </a:cubicBezTo>
                <a:cubicBezTo>
                  <a:pt x="1738265" y="222951"/>
                  <a:pt x="1670364" y="159577"/>
                  <a:pt x="1620570" y="118836"/>
                </a:cubicBezTo>
                <a:cubicBezTo>
                  <a:pt x="1570776" y="78095"/>
                  <a:pt x="1699034" y="7176"/>
                  <a:pt x="1539089" y="1140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Freeform 11"/>
          <p:cNvSpPr/>
          <p:nvPr/>
        </p:nvSpPr>
        <p:spPr>
          <a:xfrm>
            <a:off x="5464068" y="3567699"/>
            <a:ext cx="3363796" cy="2520037"/>
          </a:xfrm>
          <a:custGeom>
            <a:avLst/>
            <a:gdLst>
              <a:gd name="connsiteX0" fmla="*/ 1971697 w 3363796"/>
              <a:gd name="connsiteY0" fmla="*/ 9729 h 2520037"/>
              <a:gd name="connsiteX1" fmla="*/ 1057297 w 3363796"/>
              <a:gd name="connsiteY1" fmla="*/ 27836 h 2520037"/>
              <a:gd name="connsiteX2" fmla="*/ 523143 w 3363796"/>
              <a:gd name="connsiteY2" fmla="*/ 245119 h 2520037"/>
              <a:gd name="connsiteX3" fmla="*/ 749479 w 3363796"/>
              <a:gd name="connsiteY3" fmla="*/ 471456 h 2520037"/>
              <a:gd name="connsiteX4" fmla="*/ 1174992 w 3363796"/>
              <a:gd name="connsiteY4" fmla="*/ 534830 h 2520037"/>
              <a:gd name="connsiteX5" fmla="*/ 1419436 w 3363796"/>
              <a:gd name="connsiteY5" fmla="*/ 752114 h 2520037"/>
              <a:gd name="connsiteX6" fmla="*/ 1419436 w 3363796"/>
              <a:gd name="connsiteY6" fmla="*/ 1068985 h 2520037"/>
              <a:gd name="connsiteX7" fmla="*/ 812854 w 3363796"/>
              <a:gd name="connsiteY7" fmla="*/ 1521658 h 2520037"/>
              <a:gd name="connsiteX8" fmla="*/ 79523 w 3363796"/>
              <a:gd name="connsiteY8" fmla="*/ 1983385 h 2520037"/>
              <a:gd name="connsiteX9" fmla="*/ 52362 w 3363796"/>
              <a:gd name="connsiteY9" fmla="*/ 2245935 h 2520037"/>
              <a:gd name="connsiteX10" fmla="*/ 369234 w 3363796"/>
              <a:gd name="connsiteY10" fmla="*/ 2191615 h 2520037"/>
              <a:gd name="connsiteX11" fmla="*/ 1220259 w 3363796"/>
              <a:gd name="connsiteY11" fmla="*/ 1992438 h 2520037"/>
              <a:gd name="connsiteX12" fmla="*/ 2044125 w 3363796"/>
              <a:gd name="connsiteY12" fmla="*/ 2209721 h 2520037"/>
              <a:gd name="connsiteX13" fmla="*/ 2514905 w 3363796"/>
              <a:gd name="connsiteY13" fmla="*/ 2481325 h 2520037"/>
              <a:gd name="connsiteX14" fmla="*/ 3012846 w 3363796"/>
              <a:gd name="connsiteY14" fmla="*/ 2490379 h 2520037"/>
              <a:gd name="connsiteX15" fmla="*/ 3275396 w 3363796"/>
              <a:gd name="connsiteY15" fmla="*/ 2218775 h 2520037"/>
              <a:gd name="connsiteX16" fmla="*/ 3356877 w 3363796"/>
              <a:gd name="connsiteY16" fmla="*/ 1648407 h 2520037"/>
              <a:gd name="connsiteX17" fmla="*/ 3121487 w 3363796"/>
              <a:gd name="connsiteY17" fmla="*/ 661579 h 2520037"/>
              <a:gd name="connsiteX18" fmla="*/ 2831776 w 3363796"/>
              <a:gd name="connsiteY18" fmla="*/ 190799 h 2520037"/>
              <a:gd name="connsiteX19" fmla="*/ 2252355 w 3363796"/>
              <a:gd name="connsiteY19" fmla="*/ 91211 h 2520037"/>
              <a:gd name="connsiteX20" fmla="*/ 1971697 w 3363796"/>
              <a:gd name="connsiteY20" fmla="*/ 9729 h 25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3796" h="2520037">
                <a:moveTo>
                  <a:pt x="1971697" y="9729"/>
                </a:moveTo>
                <a:cubicBezTo>
                  <a:pt x="1772521" y="-834"/>
                  <a:pt x="1298723" y="-11396"/>
                  <a:pt x="1057297" y="27836"/>
                </a:cubicBezTo>
                <a:cubicBezTo>
                  <a:pt x="815871" y="67068"/>
                  <a:pt x="574446" y="171182"/>
                  <a:pt x="523143" y="245119"/>
                </a:cubicBezTo>
                <a:cubicBezTo>
                  <a:pt x="471840" y="319056"/>
                  <a:pt x="640838" y="423171"/>
                  <a:pt x="749479" y="471456"/>
                </a:cubicBezTo>
                <a:cubicBezTo>
                  <a:pt x="858120" y="519741"/>
                  <a:pt x="1063332" y="488054"/>
                  <a:pt x="1174992" y="534830"/>
                </a:cubicBezTo>
                <a:cubicBezTo>
                  <a:pt x="1286652" y="581606"/>
                  <a:pt x="1378695" y="663088"/>
                  <a:pt x="1419436" y="752114"/>
                </a:cubicBezTo>
                <a:cubicBezTo>
                  <a:pt x="1460177" y="841140"/>
                  <a:pt x="1520533" y="940728"/>
                  <a:pt x="1419436" y="1068985"/>
                </a:cubicBezTo>
                <a:cubicBezTo>
                  <a:pt x="1318339" y="1197242"/>
                  <a:pt x="1036173" y="1369258"/>
                  <a:pt x="812854" y="1521658"/>
                </a:cubicBezTo>
                <a:cubicBezTo>
                  <a:pt x="589535" y="1674058"/>
                  <a:pt x="206272" y="1862672"/>
                  <a:pt x="79523" y="1983385"/>
                </a:cubicBezTo>
                <a:cubicBezTo>
                  <a:pt x="-47226" y="2104098"/>
                  <a:pt x="4077" y="2211230"/>
                  <a:pt x="52362" y="2245935"/>
                </a:cubicBezTo>
                <a:cubicBezTo>
                  <a:pt x="100647" y="2280640"/>
                  <a:pt x="174585" y="2233864"/>
                  <a:pt x="369234" y="2191615"/>
                </a:cubicBezTo>
                <a:cubicBezTo>
                  <a:pt x="563883" y="2149366"/>
                  <a:pt x="941110" y="1989420"/>
                  <a:pt x="1220259" y="1992438"/>
                </a:cubicBezTo>
                <a:cubicBezTo>
                  <a:pt x="1499407" y="1995456"/>
                  <a:pt x="1828351" y="2128240"/>
                  <a:pt x="2044125" y="2209721"/>
                </a:cubicBezTo>
                <a:cubicBezTo>
                  <a:pt x="2259899" y="2291202"/>
                  <a:pt x="2353452" y="2434549"/>
                  <a:pt x="2514905" y="2481325"/>
                </a:cubicBezTo>
                <a:cubicBezTo>
                  <a:pt x="2676358" y="2528101"/>
                  <a:pt x="2886098" y="2534137"/>
                  <a:pt x="3012846" y="2490379"/>
                </a:cubicBezTo>
                <a:cubicBezTo>
                  <a:pt x="3139594" y="2446621"/>
                  <a:pt x="3218058" y="2359104"/>
                  <a:pt x="3275396" y="2218775"/>
                </a:cubicBezTo>
                <a:cubicBezTo>
                  <a:pt x="3332734" y="2078446"/>
                  <a:pt x="3382528" y="1907940"/>
                  <a:pt x="3356877" y="1648407"/>
                </a:cubicBezTo>
                <a:cubicBezTo>
                  <a:pt x="3331226" y="1388874"/>
                  <a:pt x="3209004" y="904514"/>
                  <a:pt x="3121487" y="661579"/>
                </a:cubicBezTo>
                <a:cubicBezTo>
                  <a:pt x="3033970" y="418644"/>
                  <a:pt x="2976631" y="285860"/>
                  <a:pt x="2831776" y="190799"/>
                </a:cubicBezTo>
                <a:cubicBezTo>
                  <a:pt x="2686921" y="95738"/>
                  <a:pt x="2392684" y="121389"/>
                  <a:pt x="2252355" y="91211"/>
                </a:cubicBezTo>
                <a:cubicBezTo>
                  <a:pt x="2112026" y="61033"/>
                  <a:pt x="2170873" y="20292"/>
                  <a:pt x="1971697" y="9729"/>
                </a:cubicBez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295929" y="2528900"/>
            <a:ext cx="11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revised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637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6" grpId="0"/>
      <p:bldP spid="26" grpId="1"/>
      <p:bldP spid="45" grpId="1"/>
      <p:bldP spid="45" grpId="2"/>
      <p:bldP spid="46" grpId="1"/>
      <p:bldP spid="46" grpId="2"/>
      <p:bldP spid="47" grpId="1"/>
      <p:bldP spid="47" grpId="2"/>
      <p:bldP spid="3" grpId="0"/>
      <p:bldP spid="39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" grpId="0" animBg="1"/>
      <p:bldP spid="2" grpId="1" animBg="1"/>
      <p:bldP spid="9" grpId="0" animBg="1"/>
      <p:bldP spid="9" grpId="1" animBg="1"/>
      <p:bldP spid="12" grpId="0" animBg="1"/>
      <p:bldP spid="12" grpId="1" animBg="1"/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111" y="1008646"/>
            <a:ext cx="887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Together,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of life and the </a:t>
            </a:r>
            <a:r>
              <a:rPr lang="en-CA" sz="2400" dirty="0" smtClean="0"/>
              <a:t>___________</a:t>
            </a:r>
            <a:r>
              <a:rPr lang="en-CA" sz="2400" b="1" dirty="0" smtClean="0"/>
              <a:t> system form the framework for modern day taxonomy.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8118" y="2284573"/>
            <a:ext cx="3863139" cy="3697397"/>
            <a:chOff x="1170595" y="536733"/>
            <a:chExt cx="6834070" cy="61742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595" y="584774"/>
              <a:ext cx="6834070" cy="6126167"/>
            </a:xfrm>
            <a:prstGeom prst="rect">
              <a:avLst/>
            </a:prstGeom>
            <a:solidFill>
              <a:srgbClr val="7030A0">
                <a:alpha val="25882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Freeform 17"/>
            <p:cNvSpPr/>
            <p:nvPr/>
          </p:nvSpPr>
          <p:spPr>
            <a:xfrm>
              <a:off x="4615462" y="4836662"/>
              <a:ext cx="3169539" cy="1697000"/>
            </a:xfrm>
            <a:custGeom>
              <a:avLst/>
              <a:gdLst>
                <a:gd name="connsiteX0" fmla="*/ 1128845 w 3169539"/>
                <a:gd name="connsiteY0" fmla="*/ 1697000 h 1697000"/>
                <a:gd name="connsiteX1" fmla="*/ 472353 w 3169539"/>
                <a:gd name="connsiteY1" fmla="*/ 1657923 h 1697000"/>
                <a:gd name="connsiteX2" fmla="*/ 159737 w 3169539"/>
                <a:gd name="connsiteY2" fmla="*/ 1298415 h 1697000"/>
                <a:gd name="connsiteX3" fmla="*/ 3430 w 3169539"/>
                <a:gd name="connsiteY3" fmla="*/ 720076 h 1697000"/>
                <a:gd name="connsiteX4" fmla="*/ 300414 w 3169539"/>
                <a:gd name="connsiteY4" fmla="*/ 516876 h 1697000"/>
                <a:gd name="connsiteX5" fmla="*/ 878753 w 3169539"/>
                <a:gd name="connsiteY5" fmla="*/ 399646 h 1697000"/>
                <a:gd name="connsiteX6" fmla="*/ 1285153 w 3169539"/>
                <a:gd name="connsiteY6" fmla="*/ 298046 h 1697000"/>
                <a:gd name="connsiteX7" fmla="*/ 1636845 w 3169539"/>
                <a:gd name="connsiteY7" fmla="*/ 219892 h 1697000"/>
                <a:gd name="connsiteX8" fmla="*/ 1886937 w 3169539"/>
                <a:gd name="connsiteY8" fmla="*/ 126107 h 1697000"/>
                <a:gd name="connsiteX9" fmla="*/ 2074506 w 3169539"/>
                <a:gd name="connsiteY9" fmla="*/ 40138 h 1697000"/>
                <a:gd name="connsiteX10" fmla="*/ 2426199 w 3169539"/>
                <a:gd name="connsiteY10" fmla="*/ 1061 h 1697000"/>
                <a:gd name="connsiteX11" fmla="*/ 2762260 w 3169539"/>
                <a:gd name="connsiteY11" fmla="*/ 79215 h 1697000"/>
                <a:gd name="connsiteX12" fmla="*/ 3168660 w 3169539"/>
                <a:gd name="connsiteY12" fmla="*/ 454353 h 1697000"/>
                <a:gd name="connsiteX13" fmla="*/ 2871676 w 3169539"/>
                <a:gd name="connsiteY13" fmla="*/ 923276 h 1697000"/>
                <a:gd name="connsiteX14" fmla="*/ 2902937 w 3169539"/>
                <a:gd name="connsiteY14" fmla="*/ 1415646 h 1697000"/>
                <a:gd name="connsiteX15" fmla="*/ 2645030 w 3169539"/>
                <a:gd name="connsiteY15" fmla="*/ 1642292 h 1697000"/>
                <a:gd name="connsiteX16" fmla="*/ 2074506 w 3169539"/>
                <a:gd name="connsiteY16" fmla="*/ 1665738 h 1697000"/>
                <a:gd name="connsiteX17" fmla="*/ 1527430 w 3169539"/>
                <a:gd name="connsiteY17" fmla="*/ 1681369 h 1697000"/>
                <a:gd name="connsiteX18" fmla="*/ 1128845 w 3169539"/>
                <a:gd name="connsiteY18" fmla="*/ 1697000 h 16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9539" h="1697000">
                  <a:moveTo>
                    <a:pt x="1128845" y="1697000"/>
                  </a:moveTo>
                  <a:lnTo>
                    <a:pt x="472353" y="1657923"/>
                  </a:lnTo>
                  <a:cubicBezTo>
                    <a:pt x="310835" y="1591492"/>
                    <a:pt x="237891" y="1454723"/>
                    <a:pt x="159737" y="1298415"/>
                  </a:cubicBezTo>
                  <a:cubicBezTo>
                    <a:pt x="81583" y="1142107"/>
                    <a:pt x="-20016" y="850332"/>
                    <a:pt x="3430" y="720076"/>
                  </a:cubicBezTo>
                  <a:cubicBezTo>
                    <a:pt x="26876" y="589820"/>
                    <a:pt x="154527" y="570281"/>
                    <a:pt x="300414" y="516876"/>
                  </a:cubicBezTo>
                  <a:cubicBezTo>
                    <a:pt x="446301" y="463471"/>
                    <a:pt x="714630" y="436118"/>
                    <a:pt x="878753" y="399646"/>
                  </a:cubicBezTo>
                  <a:cubicBezTo>
                    <a:pt x="1042876" y="363174"/>
                    <a:pt x="1158804" y="328005"/>
                    <a:pt x="1285153" y="298046"/>
                  </a:cubicBezTo>
                  <a:cubicBezTo>
                    <a:pt x="1411502" y="268087"/>
                    <a:pt x="1536548" y="248548"/>
                    <a:pt x="1636845" y="219892"/>
                  </a:cubicBezTo>
                  <a:cubicBezTo>
                    <a:pt x="1737142" y="191236"/>
                    <a:pt x="1813994" y="156066"/>
                    <a:pt x="1886937" y="126107"/>
                  </a:cubicBezTo>
                  <a:cubicBezTo>
                    <a:pt x="1959880" y="96148"/>
                    <a:pt x="1984629" y="60979"/>
                    <a:pt x="2074506" y="40138"/>
                  </a:cubicBezTo>
                  <a:cubicBezTo>
                    <a:pt x="2164383" y="19297"/>
                    <a:pt x="2311573" y="-5452"/>
                    <a:pt x="2426199" y="1061"/>
                  </a:cubicBezTo>
                  <a:cubicBezTo>
                    <a:pt x="2540825" y="7574"/>
                    <a:pt x="2638517" y="3666"/>
                    <a:pt x="2762260" y="79215"/>
                  </a:cubicBezTo>
                  <a:cubicBezTo>
                    <a:pt x="2886004" y="154764"/>
                    <a:pt x="3150424" y="313676"/>
                    <a:pt x="3168660" y="454353"/>
                  </a:cubicBezTo>
                  <a:cubicBezTo>
                    <a:pt x="3186896" y="595030"/>
                    <a:pt x="2915963" y="763061"/>
                    <a:pt x="2871676" y="923276"/>
                  </a:cubicBezTo>
                  <a:cubicBezTo>
                    <a:pt x="2827389" y="1083491"/>
                    <a:pt x="2940711" y="1295810"/>
                    <a:pt x="2902937" y="1415646"/>
                  </a:cubicBezTo>
                  <a:cubicBezTo>
                    <a:pt x="2865163" y="1535482"/>
                    <a:pt x="2783102" y="1600610"/>
                    <a:pt x="2645030" y="1642292"/>
                  </a:cubicBezTo>
                  <a:cubicBezTo>
                    <a:pt x="2506958" y="1683974"/>
                    <a:pt x="2074506" y="1665738"/>
                    <a:pt x="2074506" y="1665738"/>
                  </a:cubicBezTo>
                  <a:lnTo>
                    <a:pt x="1527430" y="1681369"/>
                  </a:lnTo>
                  <a:lnTo>
                    <a:pt x="1128845" y="1697000"/>
                  </a:lnTo>
                  <a:close/>
                </a:path>
              </a:pathLst>
            </a:custGeom>
            <a:solidFill>
              <a:srgbClr val="9900C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42476" y="5162233"/>
              <a:ext cx="3402874" cy="1461454"/>
            </a:xfrm>
            <a:custGeom>
              <a:avLst/>
              <a:gdLst>
                <a:gd name="connsiteX0" fmla="*/ 3392046 w 3402874"/>
                <a:gd name="connsiteY0" fmla="*/ 542998 h 1461454"/>
                <a:gd name="connsiteX1" fmla="*/ 3360785 w 3402874"/>
                <a:gd name="connsiteY1" fmla="*/ 480475 h 1461454"/>
                <a:gd name="connsiteX2" fmla="*/ 3188846 w 3402874"/>
                <a:gd name="connsiteY2" fmla="*/ 199121 h 1461454"/>
                <a:gd name="connsiteX3" fmla="*/ 2719923 w 3402874"/>
                <a:gd name="connsiteY3" fmla="*/ 11552 h 1461454"/>
                <a:gd name="connsiteX4" fmla="*/ 2008723 w 3402874"/>
                <a:gd name="connsiteY4" fmla="*/ 19367 h 1461454"/>
                <a:gd name="connsiteX5" fmla="*/ 1430385 w 3402874"/>
                <a:gd name="connsiteY5" fmla="*/ 19367 h 1461454"/>
                <a:gd name="connsiteX6" fmla="*/ 906754 w 3402874"/>
                <a:gd name="connsiteY6" fmla="*/ 27182 h 1461454"/>
                <a:gd name="connsiteX7" fmla="*/ 78323 w 3402874"/>
                <a:gd name="connsiteY7" fmla="*/ 105336 h 1461454"/>
                <a:gd name="connsiteX8" fmla="*/ 101769 w 3402874"/>
                <a:gd name="connsiteY8" fmla="*/ 652413 h 1461454"/>
                <a:gd name="connsiteX9" fmla="*/ 672292 w 3402874"/>
                <a:gd name="connsiteY9" fmla="*/ 1355798 h 1461454"/>
                <a:gd name="connsiteX10" fmla="*/ 1985277 w 3402874"/>
                <a:gd name="connsiteY10" fmla="*/ 1457398 h 1461454"/>
                <a:gd name="connsiteX11" fmla="*/ 2563616 w 3402874"/>
                <a:gd name="connsiteY11" fmla="*/ 1347982 h 1461454"/>
                <a:gd name="connsiteX12" fmla="*/ 3055985 w 3402874"/>
                <a:gd name="connsiteY12" fmla="*/ 1090075 h 1461454"/>
                <a:gd name="connsiteX13" fmla="*/ 3345154 w 3402874"/>
                <a:gd name="connsiteY13" fmla="*/ 894690 h 1461454"/>
                <a:gd name="connsiteX14" fmla="*/ 3399862 w 3402874"/>
                <a:gd name="connsiteY14" fmla="*/ 675859 h 1461454"/>
                <a:gd name="connsiteX15" fmla="*/ 3392046 w 3402874"/>
                <a:gd name="connsiteY15" fmla="*/ 542998 h 146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02874" h="1461454">
                  <a:moveTo>
                    <a:pt x="3392046" y="542998"/>
                  </a:moveTo>
                  <a:cubicBezTo>
                    <a:pt x="3385533" y="510434"/>
                    <a:pt x="3394652" y="537788"/>
                    <a:pt x="3360785" y="480475"/>
                  </a:cubicBezTo>
                  <a:cubicBezTo>
                    <a:pt x="3326918" y="423162"/>
                    <a:pt x="3295656" y="277275"/>
                    <a:pt x="3188846" y="199121"/>
                  </a:cubicBezTo>
                  <a:cubicBezTo>
                    <a:pt x="3082036" y="120967"/>
                    <a:pt x="2916610" y="41511"/>
                    <a:pt x="2719923" y="11552"/>
                  </a:cubicBezTo>
                  <a:cubicBezTo>
                    <a:pt x="2523236" y="-18407"/>
                    <a:pt x="2008723" y="19367"/>
                    <a:pt x="2008723" y="19367"/>
                  </a:cubicBezTo>
                  <a:lnTo>
                    <a:pt x="1430385" y="19367"/>
                  </a:lnTo>
                  <a:lnTo>
                    <a:pt x="906754" y="27182"/>
                  </a:lnTo>
                  <a:cubicBezTo>
                    <a:pt x="681410" y="41510"/>
                    <a:pt x="212487" y="1131"/>
                    <a:pt x="78323" y="105336"/>
                  </a:cubicBezTo>
                  <a:cubicBezTo>
                    <a:pt x="-55841" y="209541"/>
                    <a:pt x="2774" y="444003"/>
                    <a:pt x="101769" y="652413"/>
                  </a:cubicBezTo>
                  <a:cubicBezTo>
                    <a:pt x="200764" y="860823"/>
                    <a:pt x="358374" y="1221634"/>
                    <a:pt x="672292" y="1355798"/>
                  </a:cubicBezTo>
                  <a:cubicBezTo>
                    <a:pt x="986210" y="1489962"/>
                    <a:pt x="1670056" y="1458701"/>
                    <a:pt x="1985277" y="1457398"/>
                  </a:cubicBezTo>
                  <a:cubicBezTo>
                    <a:pt x="2300498" y="1456095"/>
                    <a:pt x="2385165" y="1409203"/>
                    <a:pt x="2563616" y="1347982"/>
                  </a:cubicBezTo>
                  <a:cubicBezTo>
                    <a:pt x="2742067" y="1286762"/>
                    <a:pt x="2925729" y="1165624"/>
                    <a:pt x="3055985" y="1090075"/>
                  </a:cubicBezTo>
                  <a:cubicBezTo>
                    <a:pt x="3186241" y="1014526"/>
                    <a:pt x="3287841" y="963726"/>
                    <a:pt x="3345154" y="894690"/>
                  </a:cubicBezTo>
                  <a:cubicBezTo>
                    <a:pt x="3402467" y="825654"/>
                    <a:pt x="3392047" y="734474"/>
                    <a:pt x="3399862" y="675859"/>
                  </a:cubicBezTo>
                  <a:cubicBezTo>
                    <a:pt x="3407677" y="617244"/>
                    <a:pt x="3398559" y="575562"/>
                    <a:pt x="3392046" y="542998"/>
                  </a:cubicBez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60300" y="536733"/>
              <a:ext cx="3720188" cy="4232552"/>
            </a:xfrm>
            <a:custGeom>
              <a:avLst/>
              <a:gdLst>
                <a:gd name="connsiteX0" fmla="*/ 874407 w 3720188"/>
                <a:gd name="connsiteY0" fmla="*/ 4230652 h 4232552"/>
                <a:gd name="connsiteX1" fmla="*/ 1460561 w 3720188"/>
                <a:gd name="connsiteY1" fmla="*/ 4129052 h 4232552"/>
                <a:gd name="connsiteX2" fmla="*/ 2124868 w 3720188"/>
                <a:gd name="connsiteY2" fmla="*/ 3621052 h 4232552"/>
                <a:gd name="connsiteX3" fmla="*/ 2382776 w 3720188"/>
                <a:gd name="connsiteY3" fmla="*/ 3449113 h 4232552"/>
                <a:gd name="connsiteX4" fmla="*/ 3078345 w 3720188"/>
                <a:gd name="connsiteY4" fmla="*/ 3339698 h 4232552"/>
                <a:gd name="connsiteX5" fmla="*/ 3195576 w 3720188"/>
                <a:gd name="connsiteY5" fmla="*/ 3120867 h 4232552"/>
                <a:gd name="connsiteX6" fmla="*/ 3664499 w 3720188"/>
                <a:gd name="connsiteY6" fmla="*/ 3105236 h 4232552"/>
                <a:gd name="connsiteX7" fmla="*/ 3680130 w 3720188"/>
                <a:gd name="connsiteY7" fmla="*/ 2792621 h 4232552"/>
                <a:gd name="connsiteX8" fmla="*/ 3383145 w 3720188"/>
                <a:gd name="connsiteY8" fmla="*/ 2386221 h 4232552"/>
                <a:gd name="connsiteX9" fmla="*/ 3531638 w 3720188"/>
                <a:gd name="connsiteY9" fmla="*/ 1932929 h 4232552"/>
                <a:gd name="connsiteX10" fmla="*/ 3148684 w 3720188"/>
                <a:gd name="connsiteY10" fmla="*/ 1456190 h 4232552"/>
                <a:gd name="connsiteX11" fmla="*/ 3156499 w 3720188"/>
                <a:gd name="connsiteY11" fmla="*/ 1065421 h 4232552"/>
                <a:gd name="connsiteX12" fmla="*/ 3297176 w 3720188"/>
                <a:gd name="connsiteY12" fmla="*/ 612129 h 4232552"/>
                <a:gd name="connsiteX13" fmla="*/ 3117422 w 3720188"/>
                <a:gd name="connsiteY13" fmla="*/ 182282 h 4232552"/>
                <a:gd name="connsiteX14" fmla="*/ 2351515 w 3720188"/>
                <a:gd name="connsiteY14" fmla="*/ 10344 h 4232552"/>
                <a:gd name="connsiteX15" fmla="*/ 1280807 w 3720188"/>
                <a:gd name="connsiteY15" fmla="*/ 25975 h 4232552"/>
                <a:gd name="connsiteX16" fmla="*/ 288253 w 3720188"/>
                <a:gd name="connsiteY16" fmla="*/ 80682 h 4232552"/>
                <a:gd name="connsiteX17" fmla="*/ 14715 w 3720188"/>
                <a:gd name="connsiteY17" fmla="*/ 283882 h 4232552"/>
                <a:gd name="connsiteX18" fmla="*/ 92868 w 3720188"/>
                <a:gd name="connsiteY18" fmla="*/ 479267 h 4232552"/>
                <a:gd name="connsiteX19" fmla="*/ 561792 w 3720188"/>
                <a:gd name="connsiteY19" fmla="*/ 604313 h 4232552"/>
                <a:gd name="connsiteX20" fmla="*/ 647761 w 3720188"/>
                <a:gd name="connsiteY20" fmla="*/ 799698 h 4232552"/>
                <a:gd name="connsiteX21" fmla="*/ 327330 w 3720188"/>
                <a:gd name="connsiteY21" fmla="*/ 948190 h 4232552"/>
                <a:gd name="connsiteX22" fmla="*/ 264807 w 3720188"/>
                <a:gd name="connsiteY22" fmla="*/ 1112313 h 4232552"/>
                <a:gd name="connsiteX23" fmla="*/ 397668 w 3720188"/>
                <a:gd name="connsiteY23" fmla="*/ 1401482 h 4232552"/>
                <a:gd name="connsiteX24" fmla="*/ 460192 w 3720188"/>
                <a:gd name="connsiteY24" fmla="*/ 1612498 h 4232552"/>
                <a:gd name="connsiteX25" fmla="*/ 608684 w 3720188"/>
                <a:gd name="connsiteY25" fmla="*/ 1784436 h 4232552"/>
                <a:gd name="connsiteX26" fmla="*/ 608684 w 3720188"/>
                <a:gd name="connsiteY26" fmla="*/ 2065790 h 4232552"/>
                <a:gd name="connsiteX27" fmla="*/ 819699 w 3720188"/>
                <a:gd name="connsiteY27" fmla="*/ 2605052 h 4232552"/>
                <a:gd name="connsiteX28" fmla="*/ 1085422 w 3720188"/>
                <a:gd name="connsiteY28" fmla="*/ 2823882 h 4232552"/>
                <a:gd name="connsiteX29" fmla="*/ 1233915 w 3720188"/>
                <a:gd name="connsiteY29" fmla="*/ 3144313 h 4232552"/>
                <a:gd name="connsiteX30" fmla="*/ 1241730 w 3720188"/>
                <a:gd name="connsiteY30" fmla="*/ 3527267 h 4232552"/>
                <a:gd name="connsiteX31" fmla="*/ 1124499 w 3720188"/>
                <a:gd name="connsiteY31" fmla="*/ 3839882 h 4232552"/>
                <a:gd name="connsiteX32" fmla="*/ 936930 w 3720188"/>
                <a:gd name="connsiteY32" fmla="*/ 4050898 h 4232552"/>
                <a:gd name="connsiteX33" fmla="*/ 850961 w 3720188"/>
                <a:gd name="connsiteY33" fmla="*/ 4136867 h 4232552"/>
                <a:gd name="connsiteX34" fmla="*/ 843145 w 3720188"/>
                <a:gd name="connsiteY34" fmla="*/ 4191575 h 4232552"/>
                <a:gd name="connsiteX35" fmla="*/ 874407 w 3720188"/>
                <a:gd name="connsiteY35" fmla="*/ 4230652 h 423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20188" h="4232552">
                  <a:moveTo>
                    <a:pt x="874407" y="4230652"/>
                  </a:moveTo>
                  <a:cubicBezTo>
                    <a:pt x="977310" y="4220232"/>
                    <a:pt x="1252151" y="4230652"/>
                    <a:pt x="1460561" y="4129052"/>
                  </a:cubicBezTo>
                  <a:cubicBezTo>
                    <a:pt x="1668971" y="4027452"/>
                    <a:pt x="1971165" y="3734375"/>
                    <a:pt x="2124868" y="3621052"/>
                  </a:cubicBezTo>
                  <a:cubicBezTo>
                    <a:pt x="2278571" y="3507729"/>
                    <a:pt x="2223863" y="3496005"/>
                    <a:pt x="2382776" y="3449113"/>
                  </a:cubicBezTo>
                  <a:cubicBezTo>
                    <a:pt x="2541689" y="3402221"/>
                    <a:pt x="2942878" y="3394406"/>
                    <a:pt x="3078345" y="3339698"/>
                  </a:cubicBezTo>
                  <a:cubicBezTo>
                    <a:pt x="3213812" y="3284990"/>
                    <a:pt x="3097884" y="3159944"/>
                    <a:pt x="3195576" y="3120867"/>
                  </a:cubicBezTo>
                  <a:cubicBezTo>
                    <a:pt x="3293268" y="3081790"/>
                    <a:pt x="3583740" y="3159944"/>
                    <a:pt x="3664499" y="3105236"/>
                  </a:cubicBezTo>
                  <a:cubicBezTo>
                    <a:pt x="3745258" y="3050528"/>
                    <a:pt x="3727022" y="2912457"/>
                    <a:pt x="3680130" y="2792621"/>
                  </a:cubicBezTo>
                  <a:cubicBezTo>
                    <a:pt x="3633238" y="2672785"/>
                    <a:pt x="3407894" y="2529503"/>
                    <a:pt x="3383145" y="2386221"/>
                  </a:cubicBezTo>
                  <a:cubicBezTo>
                    <a:pt x="3358396" y="2242939"/>
                    <a:pt x="3570715" y="2087934"/>
                    <a:pt x="3531638" y="1932929"/>
                  </a:cubicBezTo>
                  <a:cubicBezTo>
                    <a:pt x="3492561" y="1777924"/>
                    <a:pt x="3211207" y="1600775"/>
                    <a:pt x="3148684" y="1456190"/>
                  </a:cubicBezTo>
                  <a:cubicBezTo>
                    <a:pt x="3086161" y="1311605"/>
                    <a:pt x="3131750" y="1206098"/>
                    <a:pt x="3156499" y="1065421"/>
                  </a:cubicBezTo>
                  <a:cubicBezTo>
                    <a:pt x="3181248" y="924744"/>
                    <a:pt x="3303689" y="759319"/>
                    <a:pt x="3297176" y="612129"/>
                  </a:cubicBezTo>
                  <a:cubicBezTo>
                    <a:pt x="3290663" y="464939"/>
                    <a:pt x="3275032" y="282579"/>
                    <a:pt x="3117422" y="182282"/>
                  </a:cubicBezTo>
                  <a:cubicBezTo>
                    <a:pt x="2959812" y="81985"/>
                    <a:pt x="2657617" y="36395"/>
                    <a:pt x="2351515" y="10344"/>
                  </a:cubicBezTo>
                  <a:cubicBezTo>
                    <a:pt x="2045413" y="-15707"/>
                    <a:pt x="1624684" y="14252"/>
                    <a:pt x="1280807" y="25975"/>
                  </a:cubicBezTo>
                  <a:cubicBezTo>
                    <a:pt x="936930" y="37698"/>
                    <a:pt x="499268" y="37697"/>
                    <a:pt x="288253" y="80682"/>
                  </a:cubicBezTo>
                  <a:cubicBezTo>
                    <a:pt x="77238" y="123666"/>
                    <a:pt x="47279" y="217451"/>
                    <a:pt x="14715" y="283882"/>
                  </a:cubicBezTo>
                  <a:cubicBezTo>
                    <a:pt x="-17849" y="350313"/>
                    <a:pt x="1688" y="425862"/>
                    <a:pt x="92868" y="479267"/>
                  </a:cubicBezTo>
                  <a:cubicBezTo>
                    <a:pt x="184047" y="532672"/>
                    <a:pt x="469310" y="550908"/>
                    <a:pt x="561792" y="604313"/>
                  </a:cubicBezTo>
                  <a:cubicBezTo>
                    <a:pt x="654274" y="657718"/>
                    <a:pt x="686838" y="742385"/>
                    <a:pt x="647761" y="799698"/>
                  </a:cubicBezTo>
                  <a:cubicBezTo>
                    <a:pt x="608684" y="857011"/>
                    <a:pt x="391156" y="896087"/>
                    <a:pt x="327330" y="948190"/>
                  </a:cubicBezTo>
                  <a:cubicBezTo>
                    <a:pt x="263504" y="1000292"/>
                    <a:pt x="253084" y="1036764"/>
                    <a:pt x="264807" y="1112313"/>
                  </a:cubicBezTo>
                  <a:cubicBezTo>
                    <a:pt x="276530" y="1187862"/>
                    <a:pt x="365104" y="1318118"/>
                    <a:pt x="397668" y="1401482"/>
                  </a:cubicBezTo>
                  <a:cubicBezTo>
                    <a:pt x="430232" y="1484846"/>
                    <a:pt x="425023" y="1548672"/>
                    <a:pt x="460192" y="1612498"/>
                  </a:cubicBezTo>
                  <a:cubicBezTo>
                    <a:pt x="495361" y="1676324"/>
                    <a:pt x="583935" y="1708887"/>
                    <a:pt x="608684" y="1784436"/>
                  </a:cubicBezTo>
                  <a:cubicBezTo>
                    <a:pt x="633433" y="1859985"/>
                    <a:pt x="573515" y="1929021"/>
                    <a:pt x="608684" y="2065790"/>
                  </a:cubicBezTo>
                  <a:cubicBezTo>
                    <a:pt x="643853" y="2202559"/>
                    <a:pt x="740243" y="2478703"/>
                    <a:pt x="819699" y="2605052"/>
                  </a:cubicBezTo>
                  <a:cubicBezTo>
                    <a:pt x="899155" y="2731401"/>
                    <a:pt x="1016386" y="2734005"/>
                    <a:pt x="1085422" y="2823882"/>
                  </a:cubicBezTo>
                  <a:cubicBezTo>
                    <a:pt x="1154458" y="2913759"/>
                    <a:pt x="1207864" y="3027082"/>
                    <a:pt x="1233915" y="3144313"/>
                  </a:cubicBezTo>
                  <a:cubicBezTo>
                    <a:pt x="1259966" y="3261544"/>
                    <a:pt x="1259966" y="3411339"/>
                    <a:pt x="1241730" y="3527267"/>
                  </a:cubicBezTo>
                  <a:cubicBezTo>
                    <a:pt x="1223494" y="3643195"/>
                    <a:pt x="1175299" y="3752610"/>
                    <a:pt x="1124499" y="3839882"/>
                  </a:cubicBezTo>
                  <a:cubicBezTo>
                    <a:pt x="1073699" y="3927154"/>
                    <a:pt x="982519" y="4001401"/>
                    <a:pt x="936930" y="4050898"/>
                  </a:cubicBezTo>
                  <a:cubicBezTo>
                    <a:pt x="891341" y="4100395"/>
                    <a:pt x="866592" y="4113421"/>
                    <a:pt x="850961" y="4136867"/>
                  </a:cubicBezTo>
                  <a:cubicBezTo>
                    <a:pt x="835330" y="4160313"/>
                    <a:pt x="837935" y="4177247"/>
                    <a:pt x="843145" y="4191575"/>
                  </a:cubicBezTo>
                  <a:cubicBezTo>
                    <a:pt x="848355" y="4205903"/>
                    <a:pt x="771504" y="4241072"/>
                    <a:pt x="874407" y="4230652"/>
                  </a:cubicBezTo>
                  <a:close/>
                </a:path>
              </a:pathLst>
            </a:cu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10133" y="974602"/>
              <a:ext cx="1778946" cy="3714856"/>
            </a:xfrm>
            <a:custGeom>
              <a:avLst/>
              <a:gdLst>
                <a:gd name="connsiteX0" fmla="*/ 692943 w 1778946"/>
                <a:gd name="connsiteY0" fmla="*/ 2321 h 3714856"/>
                <a:gd name="connsiteX1" fmla="*/ 317805 w 1778946"/>
                <a:gd name="connsiteY1" fmla="*/ 57029 h 3714856"/>
                <a:gd name="connsiteX2" fmla="*/ 44266 w 1778946"/>
                <a:gd name="connsiteY2" fmla="*/ 377460 h 3714856"/>
                <a:gd name="connsiteX3" fmla="*/ 28635 w 1778946"/>
                <a:gd name="connsiteY3" fmla="*/ 768229 h 3714856"/>
                <a:gd name="connsiteX4" fmla="*/ 5189 w 1778946"/>
                <a:gd name="connsiteY4" fmla="*/ 1073029 h 3714856"/>
                <a:gd name="connsiteX5" fmla="*/ 138051 w 1778946"/>
                <a:gd name="connsiteY5" fmla="*/ 1362198 h 3714856"/>
                <a:gd name="connsiteX6" fmla="*/ 270912 w 1778946"/>
                <a:gd name="connsiteY6" fmla="*/ 1612290 h 3714856"/>
                <a:gd name="connsiteX7" fmla="*/ 302174 w 1778946"/>
                <a:gd name="connsiteY7" fmla="*/ 1940536 h 3714856"/>
                <a:gd name="connsiteX8" fmla="*/ 521005 w 1778946"/>
                <a:gd name="connsiteY8" fmla="*/ 2542321 h 3714856"/>
                <a:gd name="connsiteX9" fmla="*/ 763282 w 1778946"/>
                <a:gd name="connsiteY9" fmla="*/ 2808044 h 3714856"/>
                <a:gd name="connsiteX10" fmla="*/ 1099343 w 1778946"/>
                <a:gd name="connsiteY10" fmla="*/ 3105029 h 3714856"/>
                <a:gd name="connsiteX11" fmla="*/ 1271282 w 1778946"/>
                <a:gd name="connsiteY11" fmla="*/ 3316044 h 3714856"/>
                <a:gd name="connsiteX12" fmla="*/ 1325989 w 1778946"/>
                <a:gd name="connsiteY12" fmla="*/ 3605213 h 3714856"/>
                <a:gd name="connsiteX13" fmla="*/ 1372882 w 1778946"/>
                <a:gd name="connsiteY13" fmla="*/ 3714629 h 3714856"/>
                <a:gd name="connsiteX14" fmla="*/ 1521374 w 1778946"/>
                <a:gd name="connsiteY14" fmla="*/ 3581767 h 3714856"/>
                <a:gd name="connsiteX15" fmla="*/ 1529189 w 1778946"/>
                <a:gd name="connsiteY15" fmla="*/ 3331675 h 3714856"/>
                <a:gd name="connsiteX16" fmla="*/ 1622974 w 1778946"/>
                <a:gd name="connsiteY16" fmla="*/ 3190998 h 3714856"/>
                <a:gd name="connsiteX17" fmla="*/ 1763651 w 1778946"/>
                <a:gd name="connsiteY17" fmla="*/ 2839306 h 3714856"/>
                <a:gd name="connsiteX18" fmla="*/ 1755835 w 1778946"/>
                <a:gd name="connsiteY18" fmla="*/ 2432906 h 3714856"/>
                <a:gd name="connsiteX19" fmla="*/ 1591712 w 1778946"/>
                <a:gd name="connsiteY19" fmla="*/ 2214075 h 3714856"/>
                <a:gd name="connsiteX20" fmla="*/ 1419774 w 1778946"/>
                <a:gd name="connsiteY20" fmla="*/ 1682629 h 3714856"/>
                <a:gd name="connsiteX21" fmla="*/ 1380697 w 1778946"/>
                <a:gd name="connsiteY21" fmla="*/ 1385644 h 3714856"/>
                <a:gd name="connsiteX22" fmla="*/ 1302543 w 1778946"/>
                <a:gd name="connsiteY22" fmla="*/ 1260598 h 3714856"/>
                <a:gd name="connsiteX23" fmla="*/ 1255651 w 1778946"/>
                <a:gd name="connsiteY23" fmla="*/ 1104290 h 3714856"/>
                <a:gd name="connsiteX24" fmla="*/ 1200943 w 1778946"/>
                <a:gd name="connsiteY24" fmla="*/ 987060 h 3714856"/>
                <a:gd name="connsiteX25" fmla="*/ 1122789 w 1778946"/>
                <a:gd name="connsiteY25" fmla="*/ 822936 h 3714856"/>
                <a:gd name="connsiteX26" fmla="*/ 1075897 w 1778946"/>
                <a:gd name="connsiteY26" fmla="*/ 596290 h 3714856"/>
                <a:gd name="connsiteX27" fmla="*/ 1200943 w 1778946"/>
                <a:gd name="connsiteY27" fmla="*/ 479060 h 3714856"/>
                <a:gd name="connsiteX28" fmla="*/ 1380697 w 1778946"/>
                <a:gd name="connsiteY28" fmla="*/ 385275 h 3714856"/>
                <a:gd name="connsiteX29" fmla="*/ 1458851 w 1778946"/>
                <a:gd name="connsiteY29" fmla="*/ 275860 h 3714856"/>
                <a:gd name="connsiteX30" fmla="*/ 1279097 w 1778946"/>
                <a:gd name="connsiteY30" fmla="*/ 150813 h 3714856"/>
                <a:gd name="connsiteX31" fmla="*/ 997743 w 1778946"/>
                <a:gd name="connsiteY31" fmla="*/ 96106 h 3714856"/>
                <a:gd name="connsiteX32" fmla="*/ 802359 w 1778946"/>
                <a:gd name="connsiteY32" fmla="*/ 17952 h 3714856"/>
                <a:gd name="connsiteX33" fmla="*/ 692943 w 1778946"/>
                <a:gd name="connsiteY33" fmla="*/ 2321 h 37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8946" h="3714856">
                  <a:moveTo>
                    <a:pt x="692943" y="2321"/>
                  </a:moveTo>
                  <a:cubicBezTo>
                    <a:pt x="612184" y="8834"/>
                    <a:pt x="425918" y="-5494"/>
                    <a:pt x="317805" y="57029"/>
                  </a:cubicBezTo>
                  <a:cubicBezTo>
                    <a:pt x="209692" y="119552"/>
                    <a:pt x="92461" y="258927"/>
                    <a:pt x="44266" y="377460"/>
                  </a:cubicBezTo>
                  <a:cubicBezTo>
                    <a:pt x="-3929" y="495993"/>
                    <a:pt x="35148" y="652301"/>
                    <a:pt x="28635" y="768229"/>
                  </a:cubicBezTo>
                  <a:cubicBezTo>
                    <a:pt x="22122" y="884157"/>
                    <a:pt x="-13047" y="974034"/>
                    <a:pt x="5189" y="1073029"/>
                  </a:cubicBezTo>
                  <a:cubicBezTo>
                    <a:pt x="23425" y="1172024"/>
                    <a:pt x="93764" y="1272321"/>
                    <a:pt x="138051" y="1362198"/>
                  </a:cubicBezTo>
                  <a:cubicBezTo>
                    <a:pt x="182338" y="1452075"/>
                    <a:pt x="243558" y="1515900"/>
                    <a:pt x="270912" y="1612290"/>
                  </a:cubicBezTo>
                  <a:cubicBezTo>
                    <a:pt x="298266" y="1708680"/>
                    <a:pt x="260492" y="1785531"/>
                    <a:pt x="302174" y="1940536"/>
                  </a:cubicBezTo>
                  <a:cubicBezTo>
                    <a:pt x="343856" y="2095541"/>
                    <a:pt x="444154" y="2397736"/>
                    <a:pt x="521005" y="2542321"/>
                  </a:cubicBezTo>
                  <a:cubicBezTo>
                    <a:pt x="597856" y="2686906"/>
                    <a:pt x="666892" y="2714259"/>
                    <a:pt x="763282" y="2808044"/>
                  </a:cubicBezTo>
                  <a:cubicBezTo>
                    <a:pt x="859672" y="2901829"/>
                    <a:pt x="1014676" y="3020362"/>
                    <a:pt x="1099343" y="3105029"/>
                  </a:cubicBezTo>
                  <a:cubicBezTo>
                    <a:pt x="1184010" y="3189696"/>
                    <a:pt x="1233508" y="3232680"/>
                    <a:pt x="1271282" y="3316044"/>
                  </a:cubicBezTo>
                  <a:cubicBezTo>
                    <a:pt x="1309056" y="3399408"/>
                    <a:pt x="1309056" y="3538782"/>
                    <a:pt x="1325989" y="3605213"/>
                  </a:cubicBezTo>
                  <a:cubicBezTo>
                    <a:pt x="1342922" y="3671644"/>
                    <a:pt x="1340318" y="3718537"/>
                    <a:pt x="1372882" y="3714629"/>
                  </a:cubicBezTo>
                  <a:cubicBezTo>
                    <a:pt x="1405446" y="3710721"/>
                    <a:pt x="1495323" y="3645593"/>
                    <a:pt x="1521374" y="3581767"/>
                  </a:cubicBezTo>
                  <a:cubicBezTo>
                    <a:pt x="1547425" y="3517941"/>
                    <a:pt x="1512256" y="3396803"/>
                    <a:pt x="1529189" y="3331675"/>
                  </a:cubicBezTo>
                  <a:cubicBezTo>
                    <a:pt x="1546122" y="3266547"/>
                    <a:pt x="1583897" y="3273060"/>
                    <a:pt x="1622974" y="3190998"/>
                  </a:cubicBezTo>
                  <a:cubicBezTo>
                    <a:pt x="1662051" y="3108936"/>
                    <a:pt x="1741507" y="2965655"/>
                    <a:pt x="1763651" y="2839306"/>
                  </a:cubicBezTo>
                  <a:cubicBezTo>
                    <a:pt x="1785795" y="2712957"/>
                    <a:pt x="1784491" y="2537111"/>
                    <a:pt x="1755835" y="2432906"/>
                  </a:cubicBezTo>
                  <a:cubicBezTo>
                    <a:pt x="1727179" y="2328701"/>
                    <a:pt x="1647722" y="2339121"/>
                    <a:pt x="1591712" y="2214075"/>
                  </a:cubicBezTo>
                  <a:cubicBezTo>
                    <a:pt x="1535702" y="2089029"/>
                    <a:pt x="1454943" y="1820701"/>
                    <a:pt x="1419774" y="1682629"/>
                  </a:cubicBezTo>
                  <a:cubicBezTo>
                    <a:pt x="1384605" y="1544557"/>
                    <a:pt x="1400235" y="1455982"/>
                    <a:pt x="1380697" y="1385644"/>
                  </a:cubicBezTo>
                  <a:cubicBezTo>
                    <a:pt x="1361159" y="1315306"/>
                    <a:pt x="1323384" y="1307490"/>
                    <a:pt x="1302543" y="1260598"/>
                  </a:cubicBezTo>
                  <a:cubicBezTo>
                    <a:pt x="1281702" y="1213706"/>
                    <a:pt x="1272584" y="1149880"/>
                    <a:pt x="1255651" y="1104290"/>
                  </a:cubicBezTo>
                  <a:cubicBezTo>
                    <a:pt x="1238718" y="1058700"/>
                    <a:pt x="1223087" y="1033952"/>
                    <a:pt x="1200943" y="987060"/>
                  </a:cubicBezTo>
                  <a:cubicBezTo>
                    <a:pt x="1178799" y="940168"/>
                    <a:pt x="1143630" y="888064"/>
                    <a:pt x="1122789" y="822936"/>
                  </a:cubicBezTo>
                  <a:cubicBezTo>
                    <a:pt x="1101948" y="757808"/>
                    <a:pt x="1062871" y="653603"/>
                    <a:pt x="1075897" y="596290"/>
                  </a:cubicBezTo>
                  <a:cubicBezTo>
                    <a:pt x="1088923" y="538977"/>
                    <a:pt x="1150143" y="514229"/>
                    <a:pt x="1200943" y="479060"/>
                  </a:cubicBezTo>
                  <a:cubicBezTo>
                    <a:pt x="1251743" y="443891"/>
                    <a:pt x="1337712" y="419142"/>
                    <a:pt x="1380697" y="385275"/>
                  </a:cubicBezTo>
                  <a:cubicBezTo>
                    <a:pt x="1423682" y="351408"/>
                    <a:pt x="1475784" y="314937"/>
                    <a:pt x="1458851" y="275860"/>
                  </a:cubicBezTo>
                  <a:cubicBezTo>
                    <a:pt x="1441918" y="236783"/>
                    <a:pt x="1355948" y="180772"/>
                    <a:pt x="1279097" y="150813"/>
                  </a:cubicBezTo>
                  <a:cubicBezTo>
                    <a:pt x="1202246" y="120854"/>
                    <a:pt x="1077199" y="118249"/>
                    <a:pt x="997743" y="96106"/>
                  </a:cubicBezTo>
                  <a:cubicBezTo>
                    <a:pt x="918287" y="73963"/>
                    <a:pt x="857067" y="32280"/>
                    <a:pt x="802359" y="17952"/>
                  </a:cubicBezTo>
                  <a:cubicBezTo>
                    <a:pt x="747651" y="3624"/>
                    <a:pt x="773702" y="-4192"/>
                    <a:pt x="692943" y="2321"/>
                  </a:cubicBezTo>
                  <a:close/>
                </a:path>
              </a:pathLst>
            </a:cu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01285" y="980304"/>
              <a:ext cx="2525134" cy="3131943"/>
            </a:xfrm>
            <a:custGeom>
              <a:avLst/>
              <a:gdLst>
                <a:gd name="connsiteX0" fmla="*/ 1002653 w 2525134"/>
                <a:gd name="connsiteY0" fmla="*/ 2567881 h 3131943"/>
                <a:gd name="connsiteX1" fmla="*/ 580622 w 2525134"/>
                <a:gd name="connsiteY1" fmla="*/ 2458465 h 3131943"/>
                <a:gd name="connsiteX2" fmla="*/ 119514 w 2525134"/>
                <a:gd name="connsiteY2" fmla="*/ 2411573 h 3131943"/>
                <a:gd name="connsiteX3" fmla="*/ 2283 w 2525134"/>
                <a:gd name="connsiteY3" fmla="*/ 2114588 h 3131943"/>
                <a:gd name="connsiteX4" fmla="*/ 189853 w 2525134"/>
                <a:gd name="connsiteY4" fmla="*/ 1293973 h 3131943"/>
                <a:gd name="connsiteX5" fmla="*/ 244560 w 2525134"/>
                <a:gd name="connsiteY5" fmla="*/ 840681 h 3131943"/>
                <a:gd name="connsiteX6" fmla="*/ 142960 w 2525134"/>
                <a:gd name="connsiteY6" fmla="*/ 277973 h 3131943"/>
                <a:gd name="connsiteX7" fmla="*/ 268007 w 2525134"/>
                <a:gd name="connsiteY7" fmla="*/ 66958 h 3131943"/>
                <a:gd name="connsiteX8" fmla="*/ 893237 w 2525134"/>
                <a:gd name="connsiteY8" fmla="*/ 4434 h 3131943"/>
                <a:gd name="connsiteX9" fmla="*/ 1346530 w 2525134"/>
                <a:gd name="connsiteY9" fmla="*/ 168558 h 3131943"/>
                <a:gd name="connsiteX10" fmla="*/ 1635699 w 2525134"/>
                <a:gd name="connsiteY10" fmla="*/ 277973 h 3131943"/>
                <a:gd name="connsiteX11" fmla="*/ 2073360 w 2525134"/>
                <a:gd name="connsiteY11" fmla="*/ 317050 h 3131943"/>
                <a:gd name="connsiteX12" fmla="*/ 2167145 w 2525134"/>
                <a:gd name="connsiteY12" fmla="*/ 481173 h 3131943"/>
                <a:gd name="connsiteX13" fmla="*/ 2135883 w 2525134"/>
                <a:gd name="connsiteY13" fmla="*/ 856311 h 3131943"/>
                <a:gd name="connsiteX14" fmla="*/ 2128068 w 2525134"/>
                <a:gd name="connsiteY14" fmla="*/ 1090773 h 3131943"/>
                <a:gd name="connsiteX15" fmla="*/ 2229668 w 2525134"/>
                <a:gd name="connsiteY15" fmla="*/ 1387758 h 3131943"/>
                <a:gd name="connsiteX16" fmla="*/ 2409422 w 2525134"/>
                <a:gd name="connsiteY16" fmla="*/ 1637850 h 3131943"/>
                <a:gd name="connsiteX17" fmla="*/ 2456314 w 2525134"/>
                <a:gd name="connsiteY17" fmla="*/ 1864496 h 3131943"/>
                <a:gd name="connsiteX18" fmla="*/ 2471945 w 2525134"/>
                <a:gd name="connsiteY18" fmla="*/ 2161481 h 3131943"/>
                <a:gd name="connsiteX19" fmla="*/ 2518837 w 2525134"/>
                <a:gd name="connsiteY19" fmla="*/ 2333419 h 3131943"/>
                <a:gd name="connsiteX20" fmla="*/ 2315637 w 2525134"/>
                <a:gd name="connsiteY20" fmla="*/ 2442834 h 3131943"/>
                <a:gd name="connsiteX21" fmla="*/ 1885791 w 2525134"/>
                <a:gd name="connsiteY21" fmla="*/ 2442834 h 3131943"/>
                <a:gd name="connsiteX22" fmla="*/ 1682591 w 2525134"/>
                <a:gd name="connsiteY22" fmla="*/ 2552250 h 3131943"/>
                <a:gd name="connsiteX23" fmla="*/ 1682591 w 2525134"/>
                <a:gd name="connsiteY23" fmla="*/ 2755450 h 3131943"/>
                <a:gd name="connsiteX24" fmla="*/ 1823268 w 2525134"/>
                <a:gd name="connsiteY24" fmla="*/ 3013358 h 3131943"/>
                <a:gd name="connsiteX25" fmla="*/ 1713853 w 2525134"/>
                <a:gd name="connsiteY25" fmla="*/ 3130588 h 3131943"/>
                <a:gd name="connsiteX26" fmla="*/ 1495022 w 2525134"/>
                <a:gd name="connsiteY26" fmla="*/ 2943019 h 3131943"/>
                <a:gd name="connsiteX27" fmla="*/ 1151145 w 2525134"/>
                <a:gd name="connsiteY27" fmla="*/ 2630404 h 3131943"/>
                <a:gd name="connsiteX28" fmla="*/ 1002653 w 2525134"/>
                <a:gd name="connsiteY28" fmla="*/ 2567881 h 3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25134" h="3131943">
                  <a:moveTo>
                    <a:pt x="1002653" y="2567881"/>
                  </a:moveTo>
                  <a:cubicBezTo>
                    <a:pt x="907566" y="2539225"/>
                    <a:pt x="727812" y="2484516"/>
                    <a:pt x="580622" y="2458465"/>
                  </a:cubicBezTo>
                  <a:cubicBezTo>
                    <a:pt x="433432" y="2432414"/>
                    <a:pt x="215904" y="2468886"/>
                    <a:pt x="119514" y="2411573"/>
                  </a:cubicBezTo>
                  <a:cubicBezTo>
                    <a:pt x="23124" y="2354260"/>
                    <a:pt x="-9440" y="2300855"/>
                    <a:pt x="2283" y="2114588"/>
                  </a:cubicBezTo>
                  <a:cubicBezTo>
                    <a:pt x="14006" y="1928321"/>
                    <a:pt x="149474" y="1506291"/>
                    <a:pt x="189853" y="1293973"/>
                  </a:cubicBezTo>
                  <a:cubicBezTo>
                    <a:pt x="230232" y="1081655"/>
                    <a:pt x="252375" y="1010014"/>
                    <a:pt x="244560" y="840681"/>
                  </a:cubicBezTo>
                  <a:cubicBezTo>
                    <a:pt x="236745" y="671348"/>
                    <a:pt x="139052" y="406927"/>
                    <a:pt x="142960" y="277973"/>
                  </a:cubicBezTo>
                  <a:cubicBezTo>
                    <a:pt x="146868" y="149019"/>
                    <a:pt x="142961" y="112548"/>
                    <a:pt x="268007" y="66958"/>
                  </a:cubicBezTo>
                  <a:cubicBezTo>
                    <a:pt x="393053" y="21368"/>
                    <a:pt x="713483" y="-12499"/>
                    <a:pt x="893237" y="4434"/>
                  </a:cubicBezTo>
                  <a:cubicBezTo>
                    <a:pt x="1072991" y="21367"/>
                    <a:pt x="1346530" y="168558"/>
                    <a:pt x="1346530" y="168558"/>
                  </a:cubicBezTo>
                  <a:cubicBezTo>
                    <a:pt x="1470273" y="214148"/>
                    <a:pt x="1514561" y="253224"/>
                    <a:pt x="1635699" y="277973"/>
                  </a:cubicBezTo>
                  <a:cubicBezTo>
                    <a:pt x="1756837" y="302722"/>
                    <a:pt x="1984786" y="283183"/>
                    <a:pt x="2073360" y="317050"/>
                  </a:cubicBezTo>
                  <a:cubicBezTo>
                    <a:pt x="2161934" y="350917"/>
                    <a:pt x="2156724" y="391296"/>
                    <a:pt x="2167145" y="481173"/>
                  </a:cubicBezTo>
                  <a:cubicBezTo>
                    <a:pt x="2177566" y="571050"/>
                    <a:pt x="2142396" y="754711"/>
                    <a:pt x="2135883" y="856311"/>
                  </a:cubicBezTo>
                  <a:cubicBezTo>
                    <a:pt x="2129370" y="957911"/>
                    <a:pt x="2112437" y="1002199"/>
                    <a:pt x="2128068" y="1090773"/>
                  </a:cubicBezTo>
                  <a:cubicBezTo>
                    <a:pt x="2143699" y="1179347"/>
                    <a:pt x="2182776" y="1296578"/>
                    <a:pt x="2229668" y="1387758"/>
                  </a:cubicBezTo>
                  <a:cubicBezTo>
                    <a:pt x="2276560" y="1478937"/>
                    <a:pt x="2371648" y="1558394"/>
                    <a:pt x="2409422" y="1637850"/>
                  </a:cubicBezTo>
                  <a:cubicBezTo>
                    <a:pt x="2447196" y="1717306"/>
                    <a:pt x="2445894" y="1777224"/>
                    <a:pt x="2456314" y="1864496"/>
                  </a:cubicBezTo>
                  <a:cubicBezTo>
                    <a:pt x="2466735" y="1951768"/>
                    <a:pt x="2461525" y="2083327"/>
                    <a:pt x="2471945" y="2161481"/>
                  </a:cubicBezTo>
                  <a:cubicBezTo>
                    <a:pt x="2482365" y="2239635"/>
                    <a:pt x="2544888" y="2286527"/>
                    <a:pt x="2518837" y="2333419"/>
                  </a:cubicBezTo>
                  <a:cubicBezTo>
                    <a:pt x="2492786" y="2380311"/>
                    <a:pt x="2421145" y="2424598"/>
                    <a:pt x="2315637" y="2442834"/>
                  </a:cubicBezTo>
                  <a:cubicBezTo>
                    <a:pt x="2210129" y="2461070"/>
                    <a:pt x="1991299" y="2424598"/>
                    <a:pt x="1885791" y="2442834"/>
                  </a:cubicBezTo>
                  <a:cubicBezTo>
                    <a:pt x="1780283" y="2461070"/>
                    <a:pt x="1716458" y="2500147"/>
                    <a:pt x="1682591" y="2552250"/>
                  </a:cubicBezTo>
                  <a:cubicBezTo>
                    <a:pt x="1648724" y="2604353"/>
                    <a:pt x="1659145" y="2678599"/>
                    <a:pt x="1682591" y="2755450"/>
                  </a:cubicBezTo>
                  <a:cubicBezTo>
                    <a:pt x="1706037" y="2832301"/>
                    <a:pt x="1818058" y="2950835"/>
                    <a:pt x="1823268" y="3013358"/>
                  </a:cubicBezTo>
                  <a:cubicBezTo>
                    <a:pt x="1828478" y="3075881"/>
                    <a:pt x="1768561" y="3142311"/>
                    <a:pt x="1713853" y="3130588"/>
                  </a:cubicBezTo>
                  <a:cubicBezTo>
                    <a:pt x="1659145" y="3118865"/>
                    <a:pt x="1588807" y="3026383"/>
                    <a:pt x="1495022" y="2943019"/>
                  </a:cubicBezTo>
                  <a:cubicBezTo>
                    <a:pt x="1401237" y="2859655"/>
                    <a:pt x="1234509" y="2691624"/>
                    <a:pt x="1151145" y="2630404"/>
                  </a:cubicBezTo>
                  <a:cubicBezTo>
                    <a:pt x="1067781" y="2569184"/>
                    <a:pt x="1097740" y="2596537"/>
                    <a:pt x="1002653" y="2567881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72158" y="3475220"/>
              <a:ext cx="6393129" cy="2034060"/>
            </a:xfrm>
            <a:custGeom>
              <a:avLst/>
              <a:gdLst>
                <a:gd name="connsiteX0" fmla="*/ 4298610 w 6393129"/>
                <a:gd name="connsiteY0" fmla="*/ 604411 h 2034060"/>
                <a:gd name="connsiteX1" fmla="*/ 3704641 w 6393129"/>
                <a:gd name="connsiteY1" fmla="*/ 674749 h 2034060"/>
                <a:gd name="connsiteX2" fmla="*/ 3571780 w 6393129"/>
                <a:gd name="connsiteY2" fmla="*/ 877949 h 2034060"/>
                <a:gd name="connsiteX3" fmla="*/ 3470180 w 6393129"/>
                <a:gd name="connsiteY3" fmla="*/ 823242 h 2034060"/>
                <a:gd name="connsiteX4" fmla="*/ 3290426 w 6393129"/>
                <a:gd name="connsiteY4" fmla="*/ 596595 h 2034060"/>
                <a:gd name="connsiteX5" fmla="*/ 2954364 w 6393129"/>
                <a:gd name="connsiteY5" fmla="*/ 276165 h 2034060"/>
                <a:gd name="connsiteX6" fmla="*/ 2649564 w 6393129"/>
                <a:gd name="connsiteY6" fmla="*/ 88595 h 2034060"/>
                <a:gd name="connsiteX7" fmla="*/ 2118118 w 6393129"/>
                <a:gd name="connsiteY7" fmla="*/ 2626 h 2034060"/>
                <a:gd name="connsiteX8" fmla="*/ 1836764 w 6393129"/>
                <a:gd name="connsiteY8" fmla="*/ 33888 h 2034060"/>
                <a:gd name="connsiteX9" fmla="*/ 1782057 w 6393129"/>
                <a:gd name="connsiteY9" fmla="*/ 151118 h 2034060"/>
                <a:gd name="connsiteX10" fmla="*/ 1899287 w 6393129"/>
                <a:gd name="connsiteY10" fmla="*/ 510626 h 2034060"/>
                <a:gd name="connsiteX11" fmla="*/ 1922734 w 6393129"/>
                <a:gd name="connsiteY11" fmla="*/ 643488 h 2034060"/>
                <a:gd name="connsiteX12" fmla="*/ 1680457 w 6393129"/>
                <a:gd name="connsiteY12" fmla="*/ 729457 h 2034060"/>
                <a:gd name="connsiteX13" fmla="*/ 1383472 w 6393129"/>
                <a:gd name="connsiteY13" fmla="*/ 455918 h 2034060"/>
                <a:gd name="connsiteX14" fmla="*/ 1156826 w 6393129"/>
                <a:gd name="connsiteY14" fmla="*/ 268349 h 2034060"/>
                <a:gd name="connsiteX15" fmla="*/ 664457 w 6393129"/>
                <a:gd name="connsiteY15" fmla="*/ 213642 h 2034060"/>
                <a:gd name="connsiteX16" fmla="*/ 117380 w 6393129"/>
                <a:gd name="connsiteY16" fmla="*/ 268349 h 2034060"/>
                <a:gd name="connsiteX17" fmla="*/ 149 w 6393129"/>
                <a:gd name="connsiteY17" fmla="*/ 604411 h 2034060"/>
                <a:gd name="connsiteX18" fmla="*/ 101749 w 6393129"/>
                <a:gd name="connsiteY18" fmla="*/ 1221826 h 2034060"/>
                <a:gd name="connsiteX19" fmla="*/ 437810 w 6393129"/>
                <a:gd name="connsiteY19" fmla="*/ 1636042 h 2034060"/>
                <a:gd name="connsiteX20" fmla="*/ 1055226 w 6393129"/>
                <a:gd name="connsiteY20" fmla="*/ 1636042 h 2034060"/>
                <a:gd name="connsiteX21" fmla="*/ 1899287 w 6393129"/>
                <a:gd name="connsiteY21" fmla="*/ 1667303 h 2034060"/>
                <a:gd name="connsiteX22" fmla="*/ 2680826 w 6393129"/>
                <a:gd name="connsiteY22" fmla="*/ 1659488 h 2034060"/>
                <a:gd name="connsiteX23" fmla="*/ 3259164 w 6393129"/>
                <a:gd name="connsiteY23" fmla="*/ 1722011 h 2034060"/>
                <a:gd name="connsiteX24" fmla="*/ 3376395 w 6393129"/>
                <a:gd name="connsiteY24" fmla="*/ 1784534 h 2034060"/>
                <a:gd name="connsiteX25" fmla="*/ 3540518 w 6393129"/>
                <a:gd name="connsiteY25" fmla="*/ 1987734 h 2034060"/>
                <a:gd name="connsiteX26" fmla="*/ 3782795 w 6393129"/>
                <a:gd name="connsiteY26" fmla="*/ 2018995 h 2034060"/>
                <a:gd name="connsiteX27" fmla="*/ 4103226 w 6393129"/>
                <a:gd name="connsiteY27" fmla="*/ 1792349 h 2034060"/>
                <a:gd name="connsiteX28" fmla="*/ 4728457 w 6393129"/>
                <a:gd name="connsiteY28" fmla="*/ 1596965 h 2034060"/>
                <a:gd name="connsiteX29" fmla="*/ 5408395 w 6393129"/>
                <a:gd name="connsiteY29" fmla="*/ 1448472 h 2034060"/>
                <a:gd name="connsiteX30" fmla="*/ 5986734 w 6393129"/>
                <a:gd name="connsiteY30" fmla="*/ 1323426 h 2034060"/>
                <a:gd name="connsiteX31" fmla="*/ 6385318 w 6393129"/>
                <a:gd name="connsiteY31" fmla="*/ 1260903 h 2034060"/>
                <a:gd name="connsiteX32" fmla="*/ 6252457 w 6393129"/>
                <a:gd name="connsiteY32" fmla="*/ 870134 h 2034060"/>
                <a:gd name="connsiteX33" fmla="*/ 6268087 w 6393129"/>
                <a:gd name="connsiteY33" fmla="*/ 534072 h 2034060"/>
                <a:gd name="connsiteX34" fmla="*/ 5806980 w 6393129"/>
                <a:gd name="connsiteY34" fmla="*/ 518442 h 2034060"/>
                <a:gd name="connsiteX35" fmla="*/ 5252087 w 6393129"/>
                <a:gd name="connsiteY35" fmla="*/ 510626 h 2034060"/>
                <a:gd name="connsiteX36" fmla="*/ 4923841 w 6393129"/>
                <a:gd name="connsiteY36" fmla="*/ 690380 h 2034060"/>
                <a:gd name="connsiteX37" fmla="*/ 4392395 w 6393129"/>
                <a:gd name="connsiteY37" fmla="*/ 612226 h 2034060"/>
                <a:gd name="connsiteX38" fmla="*/ 4298610 w 6393129"/>
                <a:gd name="connsiteY38" fmla="*/ 604411 h 203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393129" h="2034060">
                  <a:moveTo>
                    <a:pt x="4298610" y="604411"/>
                  </a:moveTo>
                  <a:cubicBezTo>
                    <a:pt x="4183984" y="614832"/>
                    <a:pt x="3825779" y="629159"/>
                    <a:pt x="3704641" y="674749"/>
                  </a:cubicBezTo>
                  <a:cubicBezTo>
                    <a:pt x="3583503" y="720339"/>
                    <a:pt x="3610857" y="853200"/>
                    <a:pt x="3571780" y="877949"/>
                  </a:cubicBezTo>
                  <a:cubicBezTo>
                    <a:pt x="3532703" y="902698"/>
                    <a:pt x="3517072" y="870134"/>
                    <a:pt x="3470180" y="823242"/>
                  </a:cubicBezTo>
                  <a:cubicBezTo>
                    <a:pt x="3423288" y="776350"/>
                    <a:pt x="3376395" y="687775"/>
                    <a:pt x="3290426" y="596595"/>
                  </a:cubicBezTo>
                  <a:cubicBezTo>
                    <a:pt x="3204457" y="505415"/>
                    <a:pt x="3061174" y="360832"/>
                    <a:pt x="2954364" y="276165"/>
                  </a:cubicBezTo>
                  <a:cubicBezTo>
                    <a:pt x="2847554" y="191498"/>
                    <a:pt x="2788938" y="134185"/>
                    <a:pt x="2649564" y="88595"/>
                  </a:cubicBezTo>
                  <a:cubicBezTo>
                    <a:pt x="2510190" y="43005"/>
                    <a:pt x="2253585" y="11744"/>
                    <a:pt x="2118118" y="2626"/>
                  </a:cubicBezTo>
                  <a:cubicBezTo>
                    <a:pt x="1982651" y="-6492"/>
                    <a:pt x="1892774" y="9139"/>
                    <a:pt x="1836764" y="33888"/>
                  </a:cubicBezTo>
                  <a:cubicBezTo>
                    <a:pt x="1780754" y="58637"/>
                    <a:pt x="1771636" y="71662"/>
                    <a:pt x="1782057" y="151118"/>
                  </a:cubicBezTo>
                  <a:cubicBezTo>
                    <a:pt x="1792477" y="230574"/>
                    <a:pt x="1875841" y="428564"/>
                    <a:pt x="1899287" y="510626"/>
                  </a:cubicBezTo>
                  <a:cubicBezTo>
                    <a:pt x="1922733" y="592688"/>
                    <a:pt x="1959206" y="607016"/>
                    <a:pt x="1922734" y="643488"/>
                  </a:cubicBezTo>
                  <a:cubicBezTo>
                    <a:pt x="1886262" y="679960"/>
                    <a:pt x="1770334" y="760719"/>
                    <a:pt x="1680457" y="729457"/>
                  </a:cubicBezTo>
                  <a:cubicBezTo>
                    <a:pt x="1590580" y="698195"/>
                    <a:pt x="1470744" y="532769"/>
                    <a:pt x="1383472" y="455918"/>
                  </a:cubicBezTo>
                  <a:cubicBezTo>
                    <a:pt x="1296200" y="379067"/>
                    <a:pt x="1276662" y="308728"/>
                    <a:pt x="1156826" y="268349"/>
                  </a:cubicBezTo>
                  <a:cubicBezTo>
                    <a:pt x="1036990" y="227970"/>
                    <a:pt x="837698" y="213642"/>
                    <a:pt x="664457" y="213642"/>
                  </a:cubicBezTo>
                  <a:cubicBezTo>
                    <a:pt x="491216" y="213642"/>
                    <a:pt x="228098" y="203221"/>
                    <a:pt x="117380" y="268349"/>
                  </a:cubicBezTo>
                  <a:cubicBezTo>
                    <a:pt x="6662" y="333477"/>
                    <a:pt x="2754" y="445498"/>
                    <a:pt x="149" y="604411"/>
                  </a:cubicBezTo>
                  <a:cubicBezTo>
                    <a:pt x="-2456" y="763324"/>
                    <a:pt x="28805" y="1049888"/>
                    <a:pt x="101749" y="1221826"/>
                  </a:cubicBezTo>
                  <a:cubicBezTo>
                    <a:pt x="174692" y="1393765"/>
                    <a:pt x="278897" y="1567006"/>
                    <a:pt x="437810" y="1636042"/>
                  </a:cubicBezTo>
                  <a:cubicBezTo>
                    <a:pt x="596723" y="1705078"/>
                    <a:pt x="811647" y="1630832"/>
                    <a:pt x="1055226" y="1636042"/>
                  </a:cubicBezTo>
                  <a:cubicBezTo>
                    <a:pt x="1298805" y="1641252"/>
                    <a:pt x="1899287" y="1667303"/>
                    <a:pt x="1899287" y="1667303"/>
                  </a:cubicBezTo>
                  <a:cubicBezTo>
                    <a:pt x="2170220" y="1671211"/>
                    <a:pt x="2454180" y="1650370"/>
                    <a:pt x="2680826" y="1659488"/>
                  </a:cubicBezTo>
                  <a:cubicBezTo>
                    <a:pt x="2907472" y="1668606"/>
                    <a:pt x="3143236" y="1701170"/>
                    <a:pt x="3259164" y="1722011"/>
                  </a:cubicBezTo>
                  <a:cubicBezTo>
                    <a:pt x="3375092" y="1742852"/>
                    <a:pt x="3329503" y="1740247"/>
                    <a:pt x="3376395" y="1784534"/>
                  </a:cubicBezTo>
                  <a:cubicBezTo>
                    <a:pt x="3423287" y="1828821"/>
                    <a:pt x="3472785" y="1948657"/>
                    <a:pt x="3540518" y="1987734"/>
                  </a:cubicBezTo>
                  <a:cubicBezTo>
                    <a:pt x="3608251" y="2026811"/>
                    <a:pt x="3689010" y="2051559"/>
                    <a:pt x="3782795" y="2018995"/>
                  </a:cubicBezTo>
                  <a:cubicBezTo>
                    <a:pt x="3876580" y="1986431"/>
                    <a:pt x="3945616" y="1862687"/>
                    <a:pt x="4103226" y="1792349"/>
                  </a:cubicBezTo>
                  <a:cubicBezTo>
                    <a:pt x="4260836" y="1722011"/>
                    <a:pt x="4510929" y="1654278"/>
                    <a:pt x="4728457" y="1596965"/>
                  </a:cubicBezTo>
                  <a:cubicBezTo>
                    <a:pt x="4945985" y="1539652"/>
                    <a:pt x="5408395" y="1448472"/>
                    <a:pt x="5408395" y="1448472"/>
                  </a:cubicBezTo>
                  <a:lnTo>
                    <a:pt x="5986734" y="1323426"/>
                  </a:lnTo>
                  <a:cubicBezTo>
                    <a:pt x="6149555" y="1292165"/>
                    <a:pt x="6341031" y="1336452"/>
                    <a:pt x="6385318" y="1260903"/>
                  </a:cubicBezTo>
                  <a:cubicBezTo>
                    <a:pt x="6429605" y="1185354"/>
                    <a:pt x="6271995" y="991272"/>
                    <a:pt x="6252457" y="870134"/>
                  </a:cubicBezTo>
                  <a:cubicBezTo>
                    <a:pt x="6232919" y="748996"/>
                    <a:pt x="6342333" y="592687"/>
                    <a:pt x="6268087" y="534072"/>
                  </a:cubicBezTo>
                  <a:cubicBezTo>
                    <a:pt x="6193841" y="475457"/>
                    <a:pt x="5806980" y="518442"/>
                    <a:pt x="5806980" y="518442"/>
                  </a:cubicBezTo>
                  <a:cubicBezTo>
                    <a:pt x="5637647" y="514534"/>
                    <a:pt x="5399277" y="481970"/>
                    <a:pt x="5252087" y="510626"/>
                  </a:cubicBezTo>
                  <a:cubicBezTo>
                    <a:pt x="5104897" y="539282"/>
                    <a:pt x="5067123" y="673447"/>
                    <a:pt x="4923841" y="690380"/>
                  </a:cubicBezTo>
                  <a:cubicBezTo>
                    <a:pt x="4780559" y="707313"/>
                    <a:pt x="4497903" y="626554"/>
                    <a:pt x="4392395" y="612226"/>
                  </a:cubicBezTo>
                  <a:cubicBezTo>
                    <a:pt x="4286887" y="597898"/>
                    <a:pt x="4413236" y="593990"/>
                    <a:pt x="4298610" y="604411"/>
                  </a:cubicBezTo>
                  <a:close/>
                </a:path>
              </a:pathLst>
            </a:custGeom>
            <a:solidFill>
              <a:srgbClr val="66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40531" y="2313342"/>
            <a:ext cx="4509838" cy="3668628"/>
            <a:chOff x="1914764" y="1264257"/>
            <a:chExt cx="7009962" cy="5365771"/>
          </a:xfrm>
        </p:grpSpPr>
        <p:grpSp>
          <p:nvGrpSpPr>
            <p:cNvPr id="27" name="Group 26"/>
            <p:cNvGrpSpPr/>
            <p:nvPr/>
          </p:nvGrpSpPr>
          <p:grpSpPr>
            <a:xfrm>
              <a:off x="1914764" y="1264257"/>
              <a:ext cx="7009962" cy="5365771"/>
              <a:chOff x="1914764" y="1264257"/>
              <a:chExt cx="7009962" cy="536577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914764" y="1264257"/>
                <a:ext cx="7009962" cy="5365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ctr" rotWithShape="0">
                  <a:schemeClr val="tx1">
                    <a:alpha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914764" y="1264257"/>
                <a:ext cx="7009962" cy="5365771"/>
                <a:chOff x="1914764" y="1264257"/>
                <a:chExt cx="7009962" cy="5365771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4764" y="1801917"/>
                  <a:ext cx="7009962" cy="4828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1914764" y="1264257"/>
                  <a:ext cx="7009962" cy="5376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2270632" y="1443729"/>
              <a:ext cx="1758410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Eubacteria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35280" y="1443729"/>
              <a:ext cx="1371411" cy="495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Archaea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6892" y="1443729"/>
              <a:ext cx="1817072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Eukaryotes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70137" y="993016"/>
            <a:ext cx="189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six kingdoms</a:t>
            </a:r>
            <a:endParaRPr lang="en-CA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895923" y="993016"/>
            <a:ext cx="214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446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5" grpId="0"/>
      <p:bldP spid="35" grpId="1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5547" y="3389833"/>
            <a:ext cx="801051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1)  Introduction to the Kingdoms of Life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2)  The Development of the Six Kingdoms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3)  Distinctive Characteristics of Each Kingdom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4)  The Three Domain System and Modern Taxonomy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547" y="2497653"/>
            <a:ext cx="657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>
                <a:solidFill>
                  <a:schemeClr val="bg1"/>
                </a:solidFill>
                <a:effectLst>
                  <a:outerShdw blurRad="25400" dist="50800" dir="2700000" algn="ctr" rotWithShape="0">
                    <a:schemeClr val="tx1"/>
                  </a:outerShdw>
                </a:effectLst>
              </a:rPr>
              <a:t>CONCEPTS EXPLORED IN THIS LESSON</a:t>
            </a:r>
            <a:endParaRPr lang="en-CA" sz="3200" b="1" dirty="0">
              <a:solidFill>
                <a:schemeClr val="bg1"/>
              </a:solidFill>
              <a:effectLst>
                <a:outerShdw blurRad="254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691978"/>
            <a:ext cx="9144000" cy="6166022"/>
            <a:chOff x="0" y="691978"/>
            <a:chExt cx="9144000" cy="6166022"/>
          </a:xfrm>
        </p:grpSpPr>
        <p:sp>
          <p:nvSpPr>
            <p:cNvPr id="28" name="Rectangle 2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60430" y="702032"/>
              <a:ext cx="8846239" cy="1015663"/>
              <a:chOff x="160430" y="578462"/>
              <a:chExt cx="8846239" cy="101566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646810" y="578462"/>
                <a:ext cx="73598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Examine these two diagrams closely.  How do they represent the change from older ways of thinking about and classifying life to newer ways of thinking about and classifying life?</a:t>
                </a:r>
                <a:endParaRPr lang="en-CA" sz="2000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32" name="Horizontal Scroll 3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374819" y="2112809"/>
            <a:ext cx="4493822" cy="3906639"/>
            <a:chOff x="550651" y="2166015"/>
            <a:chExt cx="4493822" cy="39066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0" r="50000" b="22410"/>
            <a:stretch/>
          </p:blipFill>
          <p:spPr>
            <a:xfrm>
              <a:off x="860863" y="2463380"/>
              <a:ext cx="3801640" cy="3592282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>
              <a:off x="550651" y="2166015"/>
              <a:ext cx="4493822" cy="3906639"/>
            </a:xfrm>
            <a:prstGeom prst="triangl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11533" y="1869214"/>
            <a:ext cx="3894633" cy="4173754"/>
            <a:chOff x="4739109" y="1869214"/>
            <a:chExt cx="3894633" cy="417375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5" t="13900" b="22410"/>
            <a:stretch/>
          </p:blipFill>
          <p:spPr>
            <a:xfrm>
              <a:off x="4828639" y="1869214"/>
              <a:ext cx="3805103" cy="417375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39109" y="2053751"/>
              <a:ext cx="3857421" cy="3895211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15250" y="609571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EGO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23777" y="609571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 smtClean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ECO</a:t>
            </a:r>
            <a:endParaRPr lang="en-CA" sz="3600" b="1" dirty="0">
              <a:solidFill>
                <a:srgbClr val="009900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5" grpId="0"/>
      <p:bldP spid="15" grpId="1"/>
      <p:bldP spid="48" grpId="0"/>
      <p:bldP spid="4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634" y="2321005"/>
            <a:ext cx="7266733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CA" sz="13800" b="1" i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End!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476626"/>
      </p:ext>
    </p:extLst>
  </p:cSld>
  <p:clrMapOvr>
    <a:masterClrMapping/>
  </p:clrMapOvr>
  <p:transition spd="slow" advTm="3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514608"/>
            <a:ext cx="8458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b="1" dirty="0">
                <a:solidFill>
                  <a:srgbClr val="0000FF"/>
                </a:solidFill>
              </a:rPr>
              <a:t>Created by Anh-Thi Tang – Tangstar Science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Copyright © </a:t>
            </a:r>
            <a:r>
              <a:rPr lang="en-CA" b="1" dirty="0" smtClean="0"/>
              <a:t>February 2014 </a:t>
            </a:r>
            <a:r>
              <a:rPr lang="en-CA" b="1" dirty="0"/>
              <a:t>Anh-Thi Tang (a.k.a. Tangstar Science)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All rights reserved by author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document is for </a:t>
            </a:r>
            <a:r>
              <a:rPr lang="en-CA" b="1" dirty="0" smtClean="0"/>
              <a:t>personal </a:t>
            </a:r>
            <a:r>
              <a:rPr lang="en-CA" b="1" dirty="0"/>
              <a:t>classroom use only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entire document, or any parts within, may not be electronically distributed or posted to any </a:t>
            </a:r>
            <a:r>
              <a:rPr lang="en-CA" b="1" dirty="0" smtClean="0"/>
              <a:t>website including teacher or classroom blogs or websites.</a:t>
            </a:r>
            <a:endParaRPr lang="en-CA" b="1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" y="447111"/>
            <a:ext cx="1774658" cy="1778735"/>
          </a:xfrm>
          <a:prstGeom prst="rect">
            <a:avLst/>
          </a:prstGeom>
          <a:effectLst>
            <a:outerShdw blurRad="88900" dist="38100" dir="27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9656" y="283711"/>
            <a:ext cx="8644689" cy="6290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691978"/>
            <a:ext cx="9290531" cy="6166022"/>
            <a:chOff x="0" y="691978"/>
            <a:chExt cx="9290531" cy="6166022"/>
          </a:xfrm>
        </p:grpSpPr>
        <p:sp>
          <p:nvSpPr>
            <p:cNvPr id="58" name="Rectangle 5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60430" y="702032"/>
              <a:ext cx="9130101" cy="1015663"/>
              <a:chOff x="160430" y="578462"/>
              <a:chExt cx="9130101" cy="1015663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646810" y="578462"/>
                <a:ext cx="764372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Determine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which kingdom of life each group of organisms belongs to.  Choose from: 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F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ungi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Protista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rchaebacteria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lantae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Eubacteria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and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nimalia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.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62" name="Horizontal Scroll 6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756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INTRODUCTION TO THE KINGDOMS OF LIFE</a:t>
            </a:r>
            <a:endParaRPr lang="en-CA" sz="3200" b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5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3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3580224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283668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987112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5690559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48" y="2184418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46" y="2878010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3580225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28366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987113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5690558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54" y="2184418"/>
            <a:ext cx="1121715" cy="100710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00429" y="2820213"/>
            <a:ext cx="1015731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54" y="3580223"/>
            <a:ext cx="1185083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8" y="4987111"/>
            <a:ext cx="1132694" cy="101696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50" y="569055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27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25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2" y="3580224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98711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1" y="5690561"/>
            <a:ext cx="1132688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23" y="2184418"/>
            <a:ext cx="1121714" cy="100710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19" y="2878007"/>
            <a:ext cx="1131322" cy="101573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358022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7" y="4283668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4987109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5" y="5690557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16" y="2184416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14" y="2878008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3580223"/>
            <a:ext cx="1132686" cy="101695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7" y="4283664"/>
            <a:ext cx="1132695" cy="101696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8" y="4987113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5690560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2949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63142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2</a:t>
            </a:r>
            <a:endParaRPr lang="en-CA" sz="2000" b="1" dirty="0"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16310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6</a:t>
            </a:r>
            <a:endParaRPr lang="en-CA" sz="2000" b="1" dirty="0"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86447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3</a:t>
            </a:r>
            <a:endParaRPr lang="en-CA" sz="2000" b="1" dirty="0"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16116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5</a:t>
            </a:r>
            <a:endParaRPr lang="en-CA" sz="2000" b="1" dirty="0">
              <a:latin typeface="+mj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815921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4</a:t>
            </a:r>
            <a:endParaRPr lang="en-CA" sz="2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15" y="1970235"/>
            <a:ext cx="1261768" cy="512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8" y="1970235"/>
            <a:ext cx="859465" cy="508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55" y="1970235"/>
            <a:ext cx="1091094" cy="5101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9" y="1970235"/>
            <a:ext cx="1237386" cy="347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1970235"/>
            <a:ext cx="1231290" cy="4571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23" y="1970235"/>
            <a:ext cx="1231290" cy="51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"/>
                            </p:stCondLst>
                            <p:childTnLst>
                              <p:par>
                                <p:cTn id="2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" decel="100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" decel="100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" decel="100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" decel="100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decel="100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" decel="100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" decel="100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" decel="100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" decel="100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" decel="100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" decel="100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" decel="100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" decel="100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" decel="100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" decel="100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" decel="100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" decel="100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" decel="100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" decel="100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" decel="100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" decel="100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" decel="100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" decel="100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" decel="100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" decel="100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decel="100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" decel="100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" decel="100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" decel="100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" decel="100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" decel="100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" decel="100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" decel="100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" decel="100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" decel="100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21" grpId="0"/>
      <p:bldP spid="21" grpId="1"/>
      <p:bldP spid="21" grpId="2"/>
      <p:bldP spid="93" grpId="0"/>
      <p:bldP spid="93" grpId="1"/>
      <p:bldP spid="93" grpId="2"/>
      <p:bldP spid="94" grpId="0"/>
      <p:bldP spid="94" grpId="1"/>
      <p:bldP spid="94" grpId="2"/>
      <p:bldP spid="95" grpId="0"/>
      <p:bldP spid="95" grpId="1"/>
      <p:bldP spid="95" grpId="2"/>
      <p:bldP spid="97" grpId="0"/>
      <p:bldP spid="97" grpId="1"/>
      <p:bldP spid="97" grpId="2"/>
      <p:bldP spid="98" grpId="0"/>
      <p:bldP spid="98" grpId="1"/>
      <p:bldP spid="9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>
            <a:spLocks noChangeAspect="1"/>
          </p:cNvSpPr>
          <p:nvPr/>
        </p:nvSpPr>
        <p:spPr>
          <a:xfrm>
            <a:off x="5310210" y="3560915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032686" y="3537244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THE DEVELOPMENT OF THE SIX KINGDOMS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28" y="3094279"/>
            <a:ext cx="1121716" cy="1100258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9" y="3651993"/>
            <a:ext cx="1131321" cy="110967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41" y="365199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" y="505112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07" y="5051122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41" y="5606218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65" y="3107247"/>
            <a:ext cx="1121715" cy="11002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02721" y="3666184"/>
            <a:ext cx="1109680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00" y="5074794"/>
            <a:ext cx="1185083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2" y="5630304"/>
            <a:ext cx="1132692" cy="111102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16" y="5074374"/>
            <a:ext cx="1132694" cy="111102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84" y="3677004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  <p:pic>
        <p:nvPicPr>
          <p:cNvPr id="21" name="Picture 6" descr="https://www.mnh.si.edu/exhibits/linnaeus/images/linnaeus_md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3201" r="17623" b="33944"/>
          <a:stretch/>
        </p:blipFill>
        <p:spPr bwMode="auto">
          <a:xfrm>
            <a:off x="3684087" y="1128300"/>
            <a:ext cx="1768785" cy="202850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185154" y="1259134"/>
            <a:ext cx="2342735" cy="1018400"/>
            <a:chOff x="6185154" y="1259134"/>
            <a:chExt cx="2342735" cy="1018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185154" y="1259134"/>
              <a:ext cx="2342735" cy="1018400"/>
            </a:xfrm>
            <a:prstGeom prst="wedgeRoundRectCallout">
              <a:avLst>
                <a:gd name="adj1" fmla="val -106307"/>
                <a:gd name="adj2" fmla="val 3232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4843" y="1305464"/>
              <a:ext cx="2220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dirty="0" smtClean="0">
                  <a:latin typeface="Comic Sans MS" panose="030F0702030302020204" pitchFamily="66" charset="0"/>
                </a:rPr>
                <a:t>Hey there kids! I’m the Father of Modern Taxonomy.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06039" y="4693050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6088" y="469305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3807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3" grpId="0" animBg="1"/>
      <p:bldP spid="3" grpId="1" animBg="1"/>
      <p:bldP spid="96" grpId="0"/>
      <p:bldP spid="2" grpId="0"/>
      <p:bldP spid="39" grpId="0"/>
      <p:bldP spid="40" grpId="0"/>
      <p:bldP spid="20" grpId="0"/>
      <p:bldP spid="9" grpId="0"/>
      <p:bldP spid="9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6" y="2291884"/>
            <a:ext cx="2153271" cy="2269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3" y="2582473"/>
            <a:ext cx="3681179" cy="2512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1030" name="Picture 6" descr="C:\Users\Tangstar\Downloads\dna_rotating_lg_cl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29" y="3838567"/>
            <a:ext cx="1490309" cy="26235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434208" y="3542932"/>
            <a:ext cx="3238643" cy="2950798"/>
            <a:chOff x="4408807" y="3365125"/>
            <a:chExt cx="3238643" cy="295079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4978400" y="3365125"/>
              <a:ext cx="2669050" cy="125762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038352" y="3365126"/>
              <a:ext cx="1591497" cy="255307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807" y="4561206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657300" y="3556698"/>
            <a:ext cx="1754717" cy="3033132"/>
            <a:chOff x="6648833" y="3361957"/>
            <a:chExt cx="1754717" cy="3033132"/>
          </a:xfrm>
        </p:grpSpPr>
        <p:cxnSp>
          <p:nvCxnSpPr>
            <p:cNvPr id="43" name="Straight Connector 42"/>
            <p:cNvCxnSpPr/>
            <p:nvPr/>
          </p:nvCxnSpPr>
          <p:spPr>
            <a:xfrm flipH="1" flipV="1">
              <a:off x="7730572" y="3361957"/>
              <a:ext cx="672978" cy="202284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6775598" y="3365125"/>
              <a:ext cx="967465" cy="1729535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833" y="4640372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 rot="205060">
            <a:off x="4439003" y="2506964"/>
            <a:ext cx="3227857" cy="1754717"/>
            <a:chOff x="4506739" y="2346091"/>
            <a:chExt cx="3227857" cy="175471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816600" y="2446867"/>
              <a:ext cx="1917996" cy="785049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816600" y="3231915"/>
              <a:ext cx="1913972" cy="762021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739" y="2346091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309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34955232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3698272"/>
            <a:ext cx="1595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Linnaean Taxonomy: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Plants</a:t>
            </a:r>
            <a:r>
              <a:rPr lang="en-CA" sz="1600" b="1" dirty="0" smtClean="0"/>
              <a:t> and </a:t>
            </a:r>
          </a:p>
          <a:p>
            <a:pPr algn="ctr">
              <a:buSzPct val="120000"/>
            </a:pPr>
            <a:r>
              <a:rPr lang="en-CA" sz="1600" b="1" dirty="0" smtClean="0">
                <a:solidFill>
                  <a:srgbClr val="0000FF"/>
                </a:solidFill>
              </a:rPr>
              <a:t>Animals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3700" y="3452051"/>
            <a:ext cx="1577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Kingdom </a:t>
            </a:r>
            <a:r>
              <a:rPr lang="en-CA" sz="1600" b="1" dirty="0">
                <a:solidFill>
                  <a:srgbClr val="0000FF"/>
                </a:solidFill>
              </a:rPr>
              <a:t>Protista</a:t>
            </a:r>
            <a:r>
              <a:rPr lang="en-CA" sz="1600" b="1" dirty="0" smtClean="0"/>
              <a:t> is made to group all </a:t>
            </a:r>
            <a:r>
              <a:rPr lang="en-CA" sz="1600" b="1" dirty="0" smtClean="0">
                <a:solidFill>
                  <a:srgbClr val="C00000"/>
                </a:solidFill>
              </a:rPr>
              <a:t>unicellular </a:t>
            </a:r>
            <a:r>
              <a:rPr lang="en-CA" sz="1600" b="1" dirty="0" smtClean="0"/>
              <a:t>organisms.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1779" y="2713387"/>
            <a:ext cx="201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>
                <a:solidFill>
                  <a:srgbClr val="C00000"/>
                </a:solidFill>
              </a:rPr>
              <a:t>Moulds</a:t>
            </a:r>
            <a:r>
              <a:rPr lang="en-CA" sz="1600" b="1" dirty="0" smtClean="0"/>
              <a:t>, </a:t>
            </a:r>
            <a:r>
              <a:rPr lang="en-CA" sz="1600" b="1" dirty="0">
                <a:solidFill>
                  <a:srgbClr val="C00000"/>
                </a:solidFill>
              </a:rPr>
              <a:t>yeast</a:t>
            </a:r>
            <a:r>
              <a:rPr lang="en-CA" sz="1600" b="1" dirty="0" smtClean="0"/>
              <a:t> and </a:t>
            </a:r>
            <a:r>
              <a:rPr lang="en-CA" sz="1600" b="1" dirty="0">
                <a:solidFill>
                  <a:srgbClr val="C00000"/>
                </a:solidFill>
              </a:rPr>
              <a:t>mushrooms</a:t>
            </a:r>
            <a:r>
              <a:rPr lang="en-CA" sz="1600" b="1" dirty="0" smtClean="0"/>
              <a:t> are removed from the Plant kingdom because they </a:t>
            </a:r>
            <a:r>
              <a:rPr lang="en-CA" sz="1600" b="1" dirty="0">
                <a:solidFill>
                  <a:srgbClr val="C00000"/>
                </a:solidFill>
              </a:rPr>
              <a:t>can’t photosynthesize</a:t>
            </a:r>
            <a:r>
              <a:rPr lang="en-CA" sz="1600" b="1" dirty="0" smtClean="0"/>
              <a:t>.  </a:t>
            </a:r>
            <a:endParaRPr lang="en-CA" sz="16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508" y="2713387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Further studies into </a:t>
            </a:r>
            <a:r>
              <a:rPr lang="en-CA" sz="1600" b="1" dirty="0" smtClean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showed they are very distinct.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799063309"/>
              </p:ext>
            </p:extLst>
          </p:nvPr>
        </p:nvGraphicFramePr>
        <p:xfrm>
          <a:off x="178881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95273862"/>
              </p:ext>
            </p:extLst>
          </p:nvPr>
        </p:nvGraphicFramePr>
        <p:xfrm>
          <a:off x="1760842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121103795"/>
              </p:ext>
            </p:extLst>
          </p:nvPr>
        </p:nvGraphicFramePr>
        <p:xfrm>
          <a:off x="3579416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04007375"/>
              </p:ext>
            </p:extLst>
          </p:nvPr>
        </p:nvGraphicFramePr>
        <p:xfrm>
          <a:off x="5432011" y="4879439"/>
          <a:ext cx="1418497" cy="145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444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2 Kingdoms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2036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9900CC"/>
                </a:solidFill>
              </a:rPr>
              <a:t>3</a:t>
            </a:r>
            <a:r>
              <a:rPr lang="en-CA" sz="2000" b="1" dirty="0" smtClean="0">
                <a:solidFill>
                  <a:srgbClr val="9900CC"/>
                </a:solidFill>
              </a:rPr>
              <a:t> Kingdoms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1142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4 Kingdoms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7905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5 Kingdoms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23700" y="2644981"/>
            <a:ext cx="5533040" cy="4164606"/>
            <a:chOff x="1523700" y="2652796"/>
            <a:chExt cx="5533040" cy="4024919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2370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120908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132924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05674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116817" y="4190715"/>
            <a:ext cx="201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get put in a group called </a:t>
            </a:r>
            <a:r>
              <a:rPr lang="en-CA" sz="1600" b="1" dirty="0">
                <a:solidFill>
                  <a:srgbClr val="0000FF"/>
                </a:solidFill>
              </a:rPr>
              <a:t>Fungi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92941" y="3698272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are removed from Protista and put into a new group called </a:t>
            </a:r>
            <a:r>
              <a:rPr lang="en-CA" sz="1600" b="1" dirty="0">
                <a:solidFill>
                  <a:srgbClr val="0000FF"/>
                </a:solidFill>
              </a:rPr>
              <a:t>Monera</a:t>
            </a:r>
            <a:r>
              <a:rPr lang="en-CA" sz="1600" b="1" dirty="0" smtClean="0"/>
              <a:t>.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632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15" grpId="0">
        <p:bldAsOne/>
      </p:bldGraphic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4" grpId="0"/>
      <p:bldGraphic spid="25" grpId="0">
        <p:bldAsOne/>
      </p:bldGraphic>
      <p:bldGraphic spid="25" grpId="1">
        <p:bldAsOne/>
      </p:bldGraphic>
      <p:bldGraphic spid="26" grpId="0">
        <p:bldAsOne/>
      </p:bldGraphic>
      <p:bldGraphic spid="26" grpId="1">
        <p:bldAsOne/>
      </p:bldGraphic>
      <p:bldGraphic spid="27" grpId="0">
        <p:bldAsOne/>
      </p:bldGraphic>
      <p:bldGraphic spid="27" grpId="1">
        <p:bldAsOne/>
      </p:bldGraphic>
      <p:bldGraphic spid="28" grpId="0">
        <p:bldAsOne/>
      </p:bldGraphic>
      <p:bldGraphic spid="28" grpId="1">
        <p:bldAsOne/>
      </p:bldGraphic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42" grpId="0"/>
      <p:bldP spid="42" grpId="1"/>
      <p:bldP spid="43" grpId="0"/>
      <p:bldP spid="43" grpId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25081615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4373" y="3486240"/>
            <a:ext cx="44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Six Kingdom System 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is the one we use today…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0925" y="4549241"/>
            <a:ext cx="5993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but of course, science is always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changing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716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4" grpId="0" animBg="1"/>
      <p:bldGraphic spid="15" grpId="0">
        <p:bldAsOne/>
      </p:bldGraphic>
      <p:bldGraphic spid="15" grpId="1">
        <p:bldAsOne/>
      </p:bldGraphic>
      <p:bldGraphic spid="15" grpId="2">
        <p:bldAsOne/>
      </p:bldGraphic>
      <p:bldGraphic spid="15" grpId="3">
        <p:bldAsOne/>
      </p:bldGraphic>
      <p:bldP spid="24" grpId="0"/>
      <p:bldP spid="34" grpId="0"/>
      <p:bldP spid="29" grpId="0" animBg="1"/>
      <p:bldP spid="44" grpId="0"/>
      <p:bldP spid="44" grpId="1"/>
      <p:bldP spid="45" grpId="0"/>
      <p:bldP spid="45" grpId="1"/>
      <p:bldP spid="38" grpId="0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CHARACTERISTICS OF EACH KINGDOM</a:t>
            </a:r>
            <a:endParaRPr lang="en-CA" sz="3200" b="1" u="sng" dirty="0"/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5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Plantae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2525" y="1095368"/>
            <a:ext cx="895863" cy="5586749"/>
            <a:chOff x="257703" y="1146170"/>
            <a:chExt cx="895863" cy="558674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3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45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02088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963068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490525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6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5847432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42" y="1099094"/>
            <a:ext cx="2279308" cy="17524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0" name="Picture 4" descr="http://www.slidegeeks.com/pics/tpl/l/l/leaf_sun_water_nature_powerpoint_templates_and_powerpoint_backgrounds_0511_titl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7"/>
          <a:stretch/>
        </p:blipFill>
        <p:spPr bwMode="auto">
          <a:xfrm>
            <a:off x="4432367" y="1099094"/>
            <a:ext cx="4300533" cy="17524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5694" r="521" b="9832"/>
          <a:stretch/>
        </p:blipFill>
        <p:spPr bwMode="auto">
          <a:xfrm>
            <a:off x="1827942" y="3412827"/>
            <a:ext cx="6904958" cy="30649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1933499" y="290234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90452" y="2902348"/>
            <a:ext cx="258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photoautotrophic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84398" y="5032255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cellulose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in cell walls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88918" y="465830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</p:spTree>
    <p:extLst>
      <p:ext uri="{BB962C8B-B14F-4D97-AF65-F5344CB8AC3E}">
        <p14:creationId xmlns:p14="http://schemas.microsoft.com/office/powerpoint/2010/main" val="443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9" grpId="0"/>
      <p:bldP spid="9" grpId="1"/>
      <p:bldP spid="64" grpId="0"/>
      <p:bldP spid="64" grpId="1"/>
      <p:bldP spid="65" grpId="0"/>
      <p:bldP spid="65" grpId="1"/>
      <p:bldP spid="66" grpId="0"/>
      <p:bldP spid="6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937300" cy="5586749"/>
            <a:chOff x="3258090" y="1146170"/>
            <a:chExt cx="937300" cy="5586749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3150" y="1146170"/>
              <a:ext cx="887181" cy="87690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84529" y="2074589"/>
              <a:ext cx="884422" cy="8947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8090" y="3020887"/>
              <a:ext cx="937300" cy="8854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8808" y="3963066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8" y="4905248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9" y="5847433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51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Animalia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28" y="1282502"/>
            <a:ext cx="3019425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5" name="TextBox 24"/>
          <p:cNvSpPr txBox="1"/>
          <p:nvPr/>
        </p:nvSpPr>
        <p:spPr>
          <a:xfrm>
            <a:off x="2107043" y="329181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pic>
        <p:nvPicPr>
          <p:cNvPr id="8195" name="Picture 3" descr="http://www.backyardnature.net/pix/b-swal-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1468" y="1281642"/>
            <a:ext cx="3901844" cy="1924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5808638" y="32918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42923" y="3678343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pic>
        <p:nvPicPr>
          <p:cNvPr id="8197" name="Picture 5" descr="http://walldaz.com/wp-content/uploads/2013/11/Dolphin-Wallpaper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22105"/>
          <a:stretch/>
        </p:blipFill>
        <p:spPr bwMode="auto">
          <a:xfrm>
            <a:off x="6291723" y="4284131"/>
            <a:ext cx="2531589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8199" name="Picture 7" descr="http://static.ddmcdn.com/gif/gazelle-body-language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 flipH="1">
            <a:off x="1631428" y="4284131"/>
            <a:ext cx="2586313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4398057" y="4796059"/>
            <a:ext cx="171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live in both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habitats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5" grpId="0"/>
      <p:bldP spid="25" grpId="1"/>
      <p:bldP spid="26" grpId="0"/>
      <p:bldP spid="26" grpId="1"/>
      <p:bldP spid="27" grpId="0"/>
      <p:bldP spid="27" grpId="1"/>
      <p:bldP spid="28" grpId="1"/>
      <p:bldP spid="28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SzPct val="120000"/>
          <a:buFont typeface="Arial" pitchFamily="34" charset="0"/>
          <a:buChar char="•"/>
          <a:defRPr sz="2400" b="1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8086</TotalTime>
  <Words>1141</Words>
  <Application>Microsoft Office PowerPoint</Application>
  <PresentationFormat>On-screen Show (4:3)</PresentationFormat>
  <Paragraphs>243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Tangstar</dc:creator>
  <cp:lastModifiedBy>Pease, Katherine J</cp:lastModifiedBy>
  <cp:revision>275</cp:revision>
  <dcterms:created xsi:type="dcterms:W3CDTF">2013-08-30T16:21:38Z</dcterms:created>
  <dcterms:modified xsi:type="dcterms:W3CDTF">2016-01-11T19:29:56Z</dcterms:modified>
</cp:coreProperties>
</file>