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457200" rtl="0" eaLnBrk="1" latinLnBrk="1" hangingPunct="1">
      <a:lnSpc>
        <a:spcPct val="100000"/>
      </a:lnSpc>
      <a:defRPr 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HUSKnBCwS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Staar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 err="1" smtClean="0"/>
              <a:t>Staar</a:t>
            </a:r>
            <a:r>
              <a:rPr lang="en-US" dirty="0" smtClean="0"/>
              <a:t>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2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 talking</a:t>
            </a:r>
          </a:p>
          <a:p>
            <a:r>
              <a:rPr lang="en-US" dirty="0" smtClean="0"/>
              <a:t>Sit quietly</a:t>
            </a:r>
          </a:p>
          <a:p>
            <a:r>
              <a:rPr lang="en-US" dirty="0" smtClean="0"/>
              <a:t>No getting out of your seat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02" y="1920144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42" y="2197565"/>
            <a:ext cx="2000765" cy="23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to misbehaving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dirty="0" smtClean="0"/>
              <a:t>Test is voided</a:t>
            </a:r>
          </a:p>
          <a:p>
            <a:pPr lvl="1"/>
            <a:r>
              <a:rPr lang="en-US" sz="4000" dirty="0" smtClean="0"/>
              <a:t>fail </a:t>
            </a:r>
            <a:r>
              <a:rPr lang="en-US" sz="4000" dirty="0" err="1" smtClean="0"/>
              <a:t>staar</a:t>
            </a:r>
            <a:endParaRPr lang="en-US" sz="4000" dirty="0" smtClean="0"/>
          </a:p>
          <a:p>
            <a:pPr lvl="1"/>
            <a:r>
              <a:rPr lang="en-US" sz="6000" dirty="0" smtClean="0"/>
              <a:t>Go to summer school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26" y="1948066"/>
            <a:ext cx="2356637" cy="18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4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finish your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you have turned in your test to the teacher</a:t>
            </a:r>
          </a:p>
          <a:p>
            <a:pPr lvl="1"/>
            <a:r>
              <a:rPr lang="en-US" dirty="0" smtClean="0"/>
              <a:t>You cannot leave the room</a:t>
            </a:r>
          </a:p>
          <a:p>
            <a:pPr lvl="1"/>
            <a:r>
              <a:rPr lang="en-US" dirty="0" smtClean="0"/>
              <a:t>You cannot talk, draw, or doodle</a:t>
            </a:r>
          </a:p>
          <a:p>
            <a:pPr lvl="1"/>
            <a:r>
              <a:rPr lang="en-US" sz="4400" dirty="0" smtClean="0"/>
              <a:t>All you can do is …</a:t>
            </a:r>
          </a:p>
          <a:p>
            <a:pPr lvl="2"/>
            <a:r>
              <a:rPr lang="en-US" sz="4400" dirty="0" smtClean="0"/>
              <a:t>Sleep and read</a:t>
            </a:r>
          </a:p>
          <a:p>
            <a:pPr lvl="4"/>
            <a:r>
              <a:rPr lang="en-US" sz="1500" dirty="0" smtClean="0"/>
              <a:t>No picture books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36" y="2693773"/>
            <a:ext cx="2349615" cy="2009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63" y="2693772"/>
            <a:ext cx="1885532" cy="20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3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HUSKnBCwS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6605" y="296562"/>
            <a:ext cx="11071655" cy="62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Staar</a:t>
            </a:r>
            <a:r>
              <a:rPr lang="en-US" dirty="0" smtClean="0"/>
              <a:t> is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the next 2 weeks we will begin taking the </a:t>
            </a:r>
            <a:r>
              <a:rPr lang="en-US" dirty="0" err="1" smtClean="0"/>
              <a:t>staAr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It is important you understand this Test determines your future</a:t>
            </a:r>
          </a:p>
          <a:p>
            <a:r>
              <a:rPr lang="en-US" dirty="0" smtClean="0"/>
              <a:t>We will spend the next few minutes discussing classroom rules and expectations during this time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19" y="3880021"/>
            <a:ext cx="2234423" cy="1578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33" y="3880021"/>
            <a:ext cx="2234423" cy="15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8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during </a:t>
            </a:r>
            <a:r>
              <a:rPr lang="en-US" dirty="0" err="1" smtClean="0"/>
              <a:t>staar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 test days </a:t>
            </a:r>
          </a:p>
          <a:p>
            <a:pPr lvl="1"/>
            <a:r>
              <a:rPr lang="en-US" dirty="0" smtClean="0"/>
              <a:t>NO backpacks will be allowed at school</a:t>
            </a:r>
          </a:p>
          <a:p>
            <a:pPr lvl="1"/>
            <a:r>
              <a:rPr lang="en-US" dirty="0" smtClean="0"/>
              <a:t>NO cellphones will be allowed in the testing room</a:t>
            </a:r>
          </a:p>
          <a:p>
            <a:pPr lvl="1"/>
            <a:r>
              <a:rPr lang="en-US" dirty="0" smtClean="0"/>
              <a:t>No visitors will be allowed on campus</a:t>
            </a:r>
          </a:p>
          <a:p>
            <a:pPr lvl="1"/>
            <a:r>
              <a:rPr lang="en-US" dirty="0" smtClean="0"/>
              <a:t>You will remain in 1 room for a minimum of 4 hours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49" y="1837765"/>
            <a:ext cx="1907059" cy="190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86" y="3845664"/>
            <a:ext cx="1630984" cy="16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Impact" panose="020B0806030902050204" pitchFamily="34" charset="0"/>
              </a:rPr>
              <a:t>Get a good nights sleep – 8 hours</a:t>
            </a:r>
          </a:p>
          <a:p>
            <a:pPr lvl="2"/>
            <a:r>
              <a:rPr lang="en-US" altLang="en-US" sz="2800" dirty="0">
                <a:latin typeface="Impact" panose="020B0806030902050204" pitchFamily="34" charset="0"/>
              </a:rPr>
              <a:t>Go to bed on time the night </a:t>
            </a:r>
            <a:r>
              <a:rPr lang="en-US" altLang="en-US" sz="2800" dirty="0" smtClean="0">
                <a:latin typeface="Impact" panose="020B0806030902050204" pitchFamily="34" charset="0"/>
              </a:rPr>
              <a:t>before</a:t>
            </a:r>
          </a:p>
          <a:p>
            <a:r>
              <a:rPr lang="en-US" altLang="en-US" dirty="0">
                <a:latin typeface="Impact" panose="020B0806030902050204" pitchFamily="34" charset="0"/>
              </a:rPr>
              <a:t>Food – Eat fruits and vegetables</a:t>
            </a:r>
          </a:p>
          <a:p>
            <a:pPr lvl="2"/>
            <a:r>
              <a:rPr lang="en-US" altLang="en-US" sz="2800" dirty="0">
                <a:latin typeface="Impact" panose="020B0806030902050204" pitchFamily="34" charset="0"/>
              </a:rPr>
              <a:t>Don’t take the test on an empty stomach</a:t>
            </a:r>
          </a:p>
          <a:p>
            <a:pPr lvl="2"/>
            <a:r>
              <a:rPr lang="en-US" altLang="en-US" sz="2800" dirty="0">
                <a:latin typeface="Impact" panose="020B0806030902050204" pitchFamily="34" charset="0"/>
              </a:rPr>
              <a:t>Don’t eat a heavy meal</a:t>
            </a:r>
          </a:p>
          <a:p>
            <a:pPr lvl="2"/>
            <a:r>
              <a:rPr lang="en-US" altLang="en-US" sz="2800" dirty="0">
                <a:latin typeface="Impact" panose="020B0806030902050204" pitchFamily="34" charset="0"/>
              </a:rPr>
              <a:t>Don’t eat junk food or </a:t>
            </a:r>
            <a:r>
              <a:rPr lang="en-US" altLang="en-US" sz="2800" dirty="0" smtClean="0">
                <a:latin typeface="Impact" panose="020B0806030902050204" pitchFamily="34" charset="0"/>
              </a:rPr>
              <a:t>candy</a:t>
            </a:r>
            <a:endParaRPr lang="en-US" altLang="en-US" sz="2800" dirty="0">
              <a:latin typeface="Impact" panose="020B080603090205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63" y="1908277"/>
            <a:ext cx="2133424" cy="154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75" y="3160713"/>
            <a:ext cx="4587067" cy="27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3400" dirty="0">
                <a:latin typeface="Impact" panose="020B0806030902050204" pitchFamily="34" charset="0"/>
              </a:rPr>
              <a:t>Approach the exam with confidence </a:t>
            </a:r>
            <a:endParaRPr lang="en-US" altLang="en-US" sz="3400" dirty="0" smtClean="0">
              <a:latin typeface="Impact" panose="020B0806030902050204" pitchFamily="34" charset="0"/>
            </a:endParaRPr>
          </a:p>
          <a:p>
            <a:r>
              <a:rPr lang="en-US" altLang="en-US" sz="3400" dirty="0" smtClean="0">
                <a:latin typeface="Impact" panose="020B0806030902050204" pitchFamily="34" charset="0"/>
              </a:rPr>
              <a:t>Don’t </a:t>
            </a:r>
            <a:r>
              <a:rPr lang="en-US" altLang="en-US" sz="3400" dirty="0">
                <a:latin typeface="Impact" panose="020B0806030902050204" pitchFamily="34" charset="0"/>
              </a:rPr>
              <a:t>doubt yourself</a:t>
            </a:r>
          </a:p>
          <a:p>
            <a:pPr lvl="1"/>
            <a:r>
              <a:rPr lang="en-US" altLang="en-US" sz="3800" dirty="0">
                <a:latin typeface="Impact" panose="020B0806030902050204" pitchFamily="34" charset="0"/>
              </a:rPr>
              <a:t>Think Positive!!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61" y="2063396"/>
            <a:ext cx="3331246" cy="26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35" y="2726120"/>
            <a:ext cx="2504302" cy="2648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Maintain upright posture – don’t slouch over your test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Take your time – there is no reward for finishing first.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Most Importantly – Do </a:t>
            </a:r>
            <a:r>
              <a:rPr lang="en-US" altLang="en-US" sz="2800" u="sng" cap="none" dirty="0">
                <a:solidFill>
                  <a:srgbClr val="000000"/>
                </a:solidFill>
                <a:latin typeface="Impact" panose="020B0806030902050204" pitchFamily="34" charset="0"/>
              </a:rPr>
              <a:t>NOT</a:t>
            </a:r>
            <a:r>
              <a:rPr lang="en-US" alt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 Panic!!!!!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Read the question and </a:t>
            </a:r>
            <a:r>
              <a:rPr lang="en-US" altLang="en-US" sz="2800" b="1" cap="none" dirty="0">
                <a:solidFill>
                  <a:srgbClr val="000000"/>
                </a:solidFill>
                <a:latin typeface="Impact" panose="020B0806030902050204" pitchFamily="34" charset="0"/>
              </a:rPr>
              <a:t>ALL</a:t>
            </a:r>
            <a:r>
              <a:rPr lang="en-US" alt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 answer </a:t>
            </a:r>
            <a:r>
              <a:rPr lang="en-US" altLang="en-US" sz="28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  <a:t>choices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28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  <a:t>Record all answers on your bubble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8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2800" cap="none" dirty="0">
                <a:solidFill>
                  <a:srgbClr val="000000"/>
                </a:solidFill>
                <a:latin typeface="Impact" panose="020B0806030902050204" pitchFamily="34" charset="0"/>
              </a:rPr>
              <a:t>Read the directions carefully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28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  <a:t>Pace Yourself</a:t>
            </a:r>
          </a:p>
          <a:p>
            <a:r>
              <a:rPr lang="en-US" altLang="en-US" dirty="0">
                <a:latin typeface="Impact" panose="020B0806030902050204" pitchFamily="34" charset="0"/>
              </a:rPr>
              <a:t>Read the answers carefully</a:t>
            </a:r>
          </a:p>
          <a:p>
            <a:r>
              <a:rPr lang="en-US" altLang="en-US" dirty="0">
                <a:latin typeface="Impact" panose="020B0806030902050204" pitchFamily="34" charset="0"/>
              </a:rPr>
              <a:t>Mark your answers carefully</a:t>
            </a:r>
          </a:p>
          <a:p>
            <a:r>
              <a:rPr lang="en-US" altLang="en-US" dirty="0">
                <a:latin typeface="Impact" panose="020B0806030902050204" pitchFamily="34" charset="0"/>
              </a:rPr>
              <a:t>Don’t Leave Anything Blank</a:t>
            </a:r>
          </a:p>
          <a:p>
            <a:pPr lvl="1"/>
            <a:r>
              <a:rPr lang="en-US" altLang="en-US" sz="2700" dirty="0">
                <a:latin typeface="Impact" panose="020B0806030902050204" pitchFamily="34" charset="0"/>
              </a:rPr>
              <a:t>Answer all the questions </a:t>
            </a:r>
            <a:endParaRPr lang="en-US" altLang="en-US" sz="2800" cap="none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39" y="1548713"/>
            <a:ext cx="2663567" cy="39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4000" cap="none" dirty="0">
                <a:solidFill>
                  <a:srgbClr val="000000"/>
                </a:solidFill>
                <a:latin typeface="Impact" panose="020B0806030902050204" pitchFamily="34" charset="0"/>
              </a:rPr>
              <a:t>Fill in bubbles fully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4000" cap="none" dirty="0">
                <a:solidFill>
                  <a:srgbClr val="000000"/>
                </a:solidFill>
                <a:latin typeface="Impact" panose="020B0806030902050204" pitchFamily="34" charset="0"/>
              </a:rPr>
              <a:t>Write neatly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en-US" sz="4000" cap="none" dirty="0">
                <a:solidFill>
                  <a:srgbClr val="000000"/>
                </a:solidFill>
                <a:latin typeface="Impact" panose="020B0806030902050204" pitchFamily="34" charset="0"/>
              </a:rPr>
              <a:t>Erase any stray </a:t>
            </a:r>
            <a:r>
              <a:rPr lang="en-US" altLang="en-US" sz="40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  <a:t>marks on Answer document</a:t>
            </a:r>
            <a:endParaRPr lang="en-US" altLang="en-US" sz="4000" cap="none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04" y="1003472"/>
            <a:ext cx="2828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teacher is not able to help you in any way</a:t>
            </a:r>
          </a:p>
          <a:p>
            <a:r>
              <a:rPr lang="en-US" dirty="0" smtClean="0"/>
              <a:t>You will Hear your teacher say repeatedly</a:t>
            </a:r>
          </a:p>
          <a:p>
            <a:pPr lvl="1"/>
            <a:r>
              <a:rPr lang="en-US" dirty="0"/>
              <a:t>I cannot help you answer any test questions. </a:t>
            </a:r>
            <a:endParaRPr lang="en-US" dirty="0" smtClean="0"/>
          </a:p>
          <a:p>
            <a:r>
              <a:rPr lang="en-US" dirty="0" smtClean="0"/>
              <a:t>The only reminders they can give you are</a:t>
            </a:r>
          </a:p>
          <a:p>
            <a:pPr lvl="1"/>
            <a:r>
              <a:rPr lang="en-US" dirty="0" smtClean="0"/>
              <a:t>the time left on the test</a:t>
            </a:r>
          </a:p>
          <a:p>
            <a:pPr lvl="1"/>
            <a:r>
              <a:rPr lang="en-US" dirty="0" smtClean="0"/>
              <a:t>Wake up-stop sleeping</a:t>
            </a:r>
          </a:p>
          <a:p>
            <a:pPr lvl="1"/>
            <a:r>
              <a:rPr lang="en-US" dirty="0" smtClean="0"/>
              <a:t>Fill in your answer document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77" y="909664"/>
            <a:ext cx="4165461" cy="4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345</Words>
  <Application>Microsoft Office PowerPoint</Application>
  <PresentationFormat>Widescreen</PresentationFormat>
  <Paragraphs>63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Wingdings</vt:lpstr>
      <vt:lpstr>Main Event</vt:lpstr>
      <vt:lpstr>Staar test</vt:lpstr>
      <vt:lpstr>Staar is coming</vt:lpstr>
      <vt:lpstr>What happens during staar testing</vt:lpstr>
      <vt:lpstr>Before the test</vt:lpstr>
      <vt:lpstr>Before the test</vt:lpstr>
      <vt:lpstr>General Strategies</vt:lpstr>
      <vt:lpstr>General strategies</vt:lpstr>
      <vt:lpstr>General Strategies</vt:lpstr>
      <vt:lpstr>During Testing</vt:lpstr>
      <vt:lpstr>During testing</vt:lpstr>
      <vt:lpstr>Consequences to misbehaving</vt:lpstr>
      <vt:lpstr>After you finish your test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Staar test</dc:title>
  <dc:creator>Martin, Shellie M</dc:creator>
  <cp:lastModifiedBy>Pease, Katherine J</cp:lastModifiedBy>
  <cp:revision>15</cp:revision>
  <dcterms:created xsi:type="dcterms:W3CDTF">2016-03-08T17:12:54Z</dcterms:created>
  <dcterms:modified xsi:type="dcterms:W3CDTF">2016-03-24T13:41:51Z</dcterms:modified>
</cp:coreProperties>
</file>