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88" d="100"/>
          <a:sy n="88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1F58-B681-4E27-B9B8-2B3CBFB0D69C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9A64-E619-4365-B7CF-E8966671B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87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1F58-B681-4E27-B9B8-2B3CBFB0D69C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9A64-E619-4365-B7CF-E8966671B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19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1F58-B681-4E27-B9B8-2B3CBFB0D69C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9A64-E619-4365-B7CF-E8966671B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72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1F58-B681-4E27-B9B8-2B3CBFB0D69C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9A64-E619-4365-B7CF-E8966671B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137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1F58-B681-4E27-B9B8-2B3CBFB0D69C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9A64-E619-4365-B7CF-E8966671B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30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1F58-B681-4E27-B9B8-2B3CBFB0D69C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9A64-E619-4365-B7CF-E8966671B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2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1F58-B681-4E27-B9B8-2B3CBFB0D69C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9A64-E619-4365-B7CF-E8966671B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29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1F58-B681-4E27-B9B8-2B3CBFB0D69C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9A64-E619-4365-B7CF-E8966671B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2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1F58-B681-4E27-B9B8-2B3CBFB0D69C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9A64-E619-4365-B7CF-E8966671B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3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1F58-B681-4E27-B9B8-2B3CBFB0D69C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9A64-E619-4365-B7CF-E8966671B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00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1F58-B681-4E27-B9B8-2B3CBFB0D69C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39A64-E619-4365-B7CF-E8966671B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47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51F58-B681-4E27-B9B8-2B3CBFB0D69C}" type="datetimeFigureOut">
              <a:rPr lang="en-US" smtClean="0"/>
              <a:t>3/3/2016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39A64-E619-4365-B7CF-E8966671B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3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_F5UwtdPOc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ldrensuniversity.manchester.ac.uk/media/services/thechildrensuniversityofmanchester/flash/exercise_3_muscles.swf" TargetMode="External"/><Relationship Id="rId2" Type="http://schemas.openxmlformats.org/officeDocument/2006/relationships/hyperlink" Target="http://www.scholastic.com/teachers/activity/human-body-14-studyjams-interactive-science-activitie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kidshealth.org/en/kids/muscles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249783" cy="6949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8102" y="207963"/>
            <a:ext cx="9797143" cy="93286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Cooper Black" panose="0208090404030B020404" pitchFamily="18" charset="0"/>
              </a:rPr>
              <a:t>March 3, 2016, Please Do Now</a:t>
            </a:r>
            <a:endParaRPr lang="en-US" sz="4800" dirty="0">
              <a:latin typeface="Cooper Black" panose="0208090404030B0204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781" y="1140823"/>
            <a:ext cx="7785463" cy="5869577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en-US" sz="4000" dirty="0" smtClean="0"/>
              <a:t>Sharpen Pencil</a:t>
            </a:r>
          </a:p>
          <a:p>
            <a:pPr marL="457200" indent="-457200" algn="l">
              <a:buAutoNum type="arabicPeriod"/>
            </a:pPr>
            <a:r>
              <a:rPr lang="en-US" sz="4000" dirty="0" smtClean="0"/>
              <a:t>Collect Please Do Now, chrome book, pen/pencil that works</a:t>
            </a:r>
          </a:p>
          <a:p>
            <a:pPr marL="457200" indent="-457200" algn="l">
              <a:buAutoNum type="arabicPeriod"/>
            </a:pPr>
            <a:r>
              <a:rPr lang="en-US" sz="4000" dirty="0" smtClean="0"/>
              <a:t>Take out Planner, write in homework ( STUDY/FINISH muscular system foldable)</a:t>
            </a:r>
          </a:p>
          <a:p>
            <a:pPr marL="457200" indent="-457200" algn="l">
              <a:buAutoNum type="arabicPeriod"/>
            </a:pPr>
            <a:r>
              <a:rPr lang="en-US" sz="4000" dirty="0" smtClean="0"/>
              <a:t>Complete Wed. &amp; Thurs. Please Do Now (complete sentences)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30261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249783" cy="6949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0720" y="365126"/>
            <a:ext cx="9403080" cy="906326"/>
          </a:xfrm>
        </p:spPr>
        <p:txBody>
          <a:bodyPr/>
          <a:lstStyle/>
          <a:p>
            <a:r>
              <a:rPr lang="en-US" dirty="0" smtClean="0">
                <a:latin typeface="Cooper Black" panose="0208090404030B020404" pitchFamily="18" charset="0"/>
              </a:rPr>
              <a:t>Essential Question</a:t>
            </a:r>
            <a:endParaRPr lang="en-US" dirty="0"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9781" y="1158240"/>
            <a:ext cx="7620001" cy="5018723"/>
          </a:xfrm>
        </p:spPr>
        <p:txBody>
          <a:bodyPr/>
          <a:lstStyle/>
          <a:p>
            <a:r>
              <a:rPr lang="en-US" sz="4800" dirty="0" smtClean="0"/>
              <a:t>We know that our skeletal system cannot move without our muscles, but are the muscles that move our arms and legs one that are voluntary or involuntary? Explain.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614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6537" y="365125"/>
            <a:ext cx="7707085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Video Clip to assist with answering the essential question.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49280" cy="695004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9246" y="1825625"/>
            <a:ext cx="5414554" cy="4351338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https://youtu.be/f_F5UwtdPOc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522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176" y="365125"/>
            <a:ext cx="9446623" cy="1325563"/>
          </a:xfrm>
        </p:spPr>
        <p:txBody>
          <a:bodyPr/>
          <a:lstStyle/>
          <a:p>
            <a:r>
              <a:rPr lang="en-US" dirty="0" smtClean="0">
                <a:latin typeface="Cooper Black" panose="0208090404030B020404" pitchFamily="18" charset="0"/>
              </a:rPr>
              <a:t>Muscular System Foldable</a:t>
            </a:r>
            <a:endParaRPr lang="en-US" dirty="0"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170" y="1454331"/>
            <a:ext cx="9655629" cy="5138058"/>
          </a:xfrm>
        </p:spPr>
        <p:txBody>
          <a:bodyPr/>
          <a:lstStyle/>
          <a:p>
            <a:r>
              <a:rPr lang="en-US" dirty="0" smtClean="0"/>
              <a:t>Teacher will pass out and explain how to fold</a:t>
            </a:r>
          </a:p>
          <a:p>
            <a:r>
              <a:rPr lang="en-US" dirty="0" smtClean="0"/>
              <a:t>Students will use web links below and on the back of the foldable to complete.</a:t>
            </a:r>
          </a:p>
          <a:p>
            <a:r>
              <a:rPr lang="en-US" dirty="0" smtClean="0">
                <a:hlinkClick r:id="rId2"/>
              </a:rPr>
              <a:t>http://www.scholastic.com/teachers/activity/human-body-14-studyjams-interactive-science-activities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http://www.childrensuniversity.manchester.ac.uk/media/services/thechildrensuniversityofmanchester/flash/exercise_3_muscles.swf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http://kidshealth.org/en/kids/muscles.html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558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81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1246" y="365125"/>
            <a:ext cx="8462554" cy="1325563"/>
          </a:xfrm>
        </p:spPr>
        <p:txBody>
          <a:bodyPr/>
          <a:lstStyle/>
          <a:p>
            <a:r>
              <a:rPr lang="en-US" dirty="0" smtClean="0">
                <a:latin typeface="Cooper Black" panose="0208090404030B020404" pitchFamily="18" charset="0"/>
              </a:rPr>
              <a:t>Exit Slip</a:t>
            </a:r>
            <a:endParaRPr lang="en-US" dirty="0"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6708" y="1825625"/>
            <a:ext cx="8908869" cy="4351338"/>
          </a:xfrm>
        </p:spPr>
        <p:txBody>
          <a:bodyPr/>
          <a:lstStyle/>
          <a:p>
            <a:r>
              <a:rPr lang="en-US" sz="4800" dirty="0" smtClean="0"/>
              <a:t>We know that our skeletal system cannot move without our muscles, but are the muscles that move our arms and legs one that are voluntary or involuntary? Explain.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91246" cy="695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46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163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Cooper Black</vt:lpstr>
      <vt:lpstr>Office Theme</vt:lpstr>
      <vt:lpstr>March 3, 2016, Please Do Now</vt:lpstr>
      <vt:lpstr>Essential Question</vt:lpstr>
      <vt:lpstr>Video Clip to assist with answering the essential question.</vt:lpstr>
      <vt:lpstr>Muscular System Foldable</vt:lpstr>
      <vt:lpstr>Exit Slip</vt:lpstr>
    </vt:vector>
  </TitlesOfParts>
  <Company>Dallas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3, 2016, Please Do Now</dc:title>
  <dc:creator>Pease, Katherine J</dc:creator>
  <cp:lastModifiedBy>Pease, Katherine J</cp:lastModifiedBy>
  <cp:revision>4</cp:revision>
  <dcterms:created xsi:type="dcterms:W3CDTF">2016-03-03T14:01:46Z</dcterms:created>
  <dcterms:modified xsi:type="dcterms:W3CDTF">2016-03-03T14:28:14Z</dcterms:modified>
</cp:coreProperties>
</file>