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2" d="100"/>
          <a:sy n="82" d="100"/>
        </p:scale>
        <p:origin x="366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05AF-6A38-4E88-8F57-EB4A46BC192D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811F-0AAB-4898-8EE4-ECB61761C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8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05AF-6A38-4E88-8F57-EB4A46BC192D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811F-0AAB-4898-8EE4-ECB61761C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1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05AF-6A38-4E88-8F57-EB4A46BC192D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811F-0AAB-4898-8EE4-ECB61761C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8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05AF-6A38-4E88-8F57-EB4A46BC192D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811F-0AAB-4898-8EE4-ECB61761C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6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05AF-6A38-4E88-8F57-EB4A46BC192D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811F-0AAB-4898-8EE4-ECB61761C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9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05AF-6A38-4E88-8F57-EB4A46BC192D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811F-0AAB-4898-8EE4-ECB61761C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1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05AF-6A38-4E88-8F57-EB4A46BC192D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811F-0AAB-4898-8EE4-ECB61761C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5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05AF-6A38-4E88-8F57-EB4A46BC192D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811F-0AAB-4898-8EE4-ECB61761C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0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05AF-6A38-4E88-8F57-EB4A46BC192D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811F-0AAB-4898-8EE4-ECB61761C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3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05AF-6A38-4E88-8F57-EB4A46BC192D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811F-0AAB-4898-8EE4-ECB61761C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9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05AF-6A38-4E88-8F57-EB4A46BC192D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811F-0AAB-4898-8EE4-ECB61761C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05AF-6A38-4E88-8F57-EB4A46BC192D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0811F-0AAB-4898-8EE4-ECB61761C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oachpeas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ZMJeZL-B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idshealth.org/en/kids/pee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97092">
            <a:off x="-30701" y="259619"/>
            <a:ext cx="4342726" cy="6822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049337"/>
          </a:xfrm>
        </p:spPr>
        <p:txBody>
          <a:bodyPr/>
          <a:lstStyle/>
          <a:p>
            <a:r>
              <a:rPr lang="en-US" b="1" u="sng" dirty="0"/>
              <a:t>April 3,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5168" y="1165860"/>
            <a:ext cx="8179191" cy="5394960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4800" dirty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4800" dirty="0"/>
              <a:t>Collect PDN / DOL , 7</a:t>
            </a:r>
            <a:r>
              <a:rPr lang="en-US" sz="4800" baseline="30000" dirty="0"/>
              <a:t>th</a:t>
            </a:r>
            <a:r>
              <a:rPr lang="en-US" sz="4800" dirty="0"/>
              <a:t> grade textbook</a:t>
            </a:r>
          </a:p>
          <a:p>
            <a:pPr marL="457200" indent="-457200" algn="l">
              <a:buAutoNum type="arabicPeriod"/>
            </a:pPr>
            <a:r>
              <a:rPr lang="en-US" sz="4800" dirty="0"/>
              <a:t>Sit in assigned seat</a:t>
            </a:r>
          </a:p>
          <a:p>
            <a:pPr marL="457200" indent="-457200" algn="l">
              <a:buAutoNum type="arabicPeriod"/>
            </a:pPr>
            <a:r>
              <a:rPr lang="en-US" sz="4800" dirty="0"/>
              <a:t>Complete PDN / DOL</a:t>
            </a:r>
          </a:p>
        </p:txBody>
      </p:sp>
    </p:spTree>
    <p:extLst>
      <p:ext uri="{BB962C8B-B14F-4D97-AF65-F5344CB8AC3E}">
        <p14:creationId xmlns:p14="http://schemas.microsoft.com/office/powerpoint/2010/main" val="2916351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9255"/>
            <a:ext cx="10515600" cy="1325563"/>
          </a:xfrm>
        </p:spPr>
        <p:txBody>
          <a:bodyPr/>
          <a:lstStyle/>
          <a:p>
            <a:r>
              <a:rPr lang="en-US" b="1" u="sng" dirty="0"/>
              <a:t>6</a:t>
            </a:r>
            <a:r>
              <a:rPr lang="en-US" b="1" u="sng" baseline="30000" dirty="0"/>
              <a:t>th</a:t>
            </a:r>
            <a:r>
              <a:rPr lang="en-US" b="1" u="sng" dirty="0"/>
              <a:t> Grade DOL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0070"/>
            <a:ext cx="12192000" cy="5616893"/>
          </a:xfrm>
        </p:spPr>
        <p:txBody>
          <a:bodyPr>
            <a:normAutofit/>
          </a:bodyPr>
          <a:lstStyle/>
          <a:p>
            <a:r>
              <a:rPr lang="en-US" sz="6600" dirty="0"/>
              <a:t>I will complete written assessment questions over catastrophic events via a </a:t>
            </a:r>
            <a:r>
              <a:rPr lang="en-US" sz="6600" dirty="0" err="1"/>
              <a:t>dol</a:t>
            </a:r>
            <a:r>
              <a:rPr lang="en-US" sz="6600" dirty="0"/>
              <a:t> quiz.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544" b="1649"/>
          <a:stretch/>
        </p:blipFill>
        <p:spPr>
          <a:xfrm>
            <a:off x="0" y="3268980"/>
            <a:ext cx="12192000" cy="358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8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6445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/>
              <a:t>6</a:t>
            </a:r>
            <a:r>
              <a:rPr lang="en-US" sz="4000" b="1" u="sng" baseline="30000" dirty="0"/>
              <a:t>th</a:t>
            </a:r>
            <a:r>
              <a:rPr lang="en-US" sz="4000" b="1" u="sng" dirty="0"/>
              <a:t> Grade Catastrophic Events / Natural Disasters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6445"/>
            <a:ext cx="12192000" cy="5410518"/>
          </a:xfrm>
        </p:spPr>
        <p:txBody>
          <a:bodyPr>
            <a:normAutofit/>
          </a:bodyPr>
          <a:lstStyle/>
          <a:p>
            <a:r>
              <a:rPr lang="en-US" sz="3600" dirty="0">
                <a:hlinkClick r:id="rId2"/>
              </a:rPr>
              <a:t>www.coachpease.com</a:t>
            </a:r>
            <a:r>
              <a:rPr lang="en-US" sz="3600" dirty="0"/>
              <a:t>  (click on 5</a:t>
            </a:r>
            <a:r>
              <a:rPr lang="en-US" sz="3600" baseline="30000" dirty="0"/>
              <a:t>th</a:t>
            </a:r>
            <a:r>
              <a:rPr lang="en-US" sz="3600" dirty="0"/>
              <a:t> 6 weeks, scroll to natural disasters power point)</a:t>
            </a:r>
          </a:p>
          <a:p>
            <a:r>
              <a:rPr lang="en-US" sz="3600" dirty="0">
                <a:hlinkClick r:id="rId2"/>
              </a:rPr>
              <a:t>www.coachpease.com</a:t>
            </a:r>
            <a:r>
              <a:rPr lang="en-US" sz="3600" dirty="0"/>
              <a:t>  (click on Links, scroll to natural disasters / catastrophic events, click on links below)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7456"/>
            <a:ext cx="12192000" cy="359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8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61122">
            <a:off x="6041433" y="4299841"/>
            <a:ext cx="6535590" cy="30443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u="sng" dirty="0"/>
              <a:t>7</a:t>
            </a:r>
            <a:r>
              <a:rPr lang="en-US" sz="6600" b="1" u="sng" baseline="30000" dirty="0"/>
              <a:t>th</a:t>
            </a:r>
            <a:r>
              <a:rPr lang="en-US" sz="6600" b="1" u="sng" dirty="0"/>
              <a:t> Grade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510" y="1314450"/>
            <a:ext cx="10702290" cy="4862513"/>
          </a:xfrm>
        </p:spPr>
        <p:txBody>
          <a:bodyPr>
            <a:noAutofit/>
          </a:bodyPr>
          <a:lstStyle/>
          <a:p>
            <a:r>
              <a:rPr lang="en-US" sz="5400" dirty="0"/>
              <a:t>1. PDN</a:t>
            </a:r>
          </a:p>
          <a:p>
            <a:r>
              <a:rPr lang="en-US" sz="5400" dirty="0"/>
              <a:t>2. Explain Excretory System Foldable</a:t>
            </a:r>
          </a:p>
          <a:p>
            <a:r>
              <a:rPr lang="en-US" sz="5400" dirty="0"/>
              <a:t>3. Excretory System Video Clip</a:t>
            </a:r>
          </a:p>
          <a:p>
            <a:r>
              <a:rPr lang="en-US" sz="5400" dirty="0"/>
              <a:t>4. Complete Excretory System Foldable</a:t>
            </a:r>
          </a:p>
          <a:p>
            <a:r>
              <a:rPr lang="en-US" sz="5400" dirty="0"/>
              <a:t>5. DOL Quiz</a:t>
            </a:r>
          </a:p>
        </p:txBody>
      </p:sp>
    </p:spTree>
    <p:extLst>
      <p:ext uri="{BB962C8B-B14F-4D97-AF65-F5344CB8AC3E}">
        <p14:creationId xmlns:p14="http://schemas.microsoft.com/office/powerpoint/2010/main" val="422149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4955"/>
            <a:ext cx="10515600" cy="1325563"/>
          </a:xfrm>
        </p:spPr>
        <p:txBody>
          <a:bodyPr/>
          <a:lstStyle/>
          <a:p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TEK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4862"/>
            <a:ext cx="12301538" cy="22431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7230"/>
            <a:ext cx="12047220" cy="6160770"/>
          </a:xfrm>
        </p:spPr>
        <p:txBody>
          <a:bodyPr>
            <a:normAutofit/>
          </a:bodyPr>
          <a:lstStyle/>
          <a:p>
            <a:r>
              <a:rPr lang="en-US" sz="4800" dirty="0"/>
              <a:t>7.12</a:t>
            </a:r>
            <a:r>
              <a:rPr lang="en-US" sz="4800" dirty="0"/>
              <a:t>(B)  identify the main functions of the systems of the human organism, including the circulatory, respiratory, skeletal, muscular, digestive, excretory, reproductive, integumentary, nervous, and endocrine systems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24916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583"/>
            <a:ext cx="3846909" cy="6468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0675"/>
            <a:ext cx="10515600" cy="1325563"/>
          </a:xfrm>
        </p:spPr>
        <p:txBody>
          <a:bodyPr/>
          <a:lstStyle/>
          <a:p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1790" y="628650"/>
            <a:ext cx="9178290" cy="6103620"/>
          </a:xfrm>
        </p:spPr>
        <p:txBody>
          <a:bodyPr>
            <a:noAutofit/>
          </a:bodyPr>
          <a:lstStyle/>
          <a:p>
            <a:r>
              <a:rPr lang="en-US" sz="4000" dirty="0"/>
              <a:t>We will compare / contrast the structures and functions of the excretory system through completion of a foldable.</a:t>
            </a:r>
          </a:p>
          <a:p>
            <a:pPr lvl="1"/>
            <a:r>
              <a:rPr lang="en-US" sz="4000" dirty="0"/>
              <a:t>7.12(B)  identify the main functions of the systems of the human organism, including the circulatory, respiratory, skeletal, muscular, digestive, excretory, reproductive, integumentary, nervous, and endocrine systems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2265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4955"/>
            <a:ext cx="10515600" cy="1325563"/>
          </a:xfrm>
        </p:spPr>
        <p:txBody>
          <a:bodyPr/>
          <a:lstStyle/>
          <a:p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DOL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350" y="640080"/>
            <a:ext cx="4548188" cy="60940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740" y="640080"/>
            <a:ext cx="7719059" cy="5536883"/>
          </a:xfrm>
        </p:spPr>
        <p:txBody>
          <a:bodyPr>
            <a:normAutofit/>
          </a:bodyPr>
          <a:lstStyle/>
          <a:p>
            <a:r>
              <a:rPr lang="en-US" sz="6000" dirty="0"/>
              <a:t>I will complete written </a:t>
            </a:r>
            <a:r>
              <a:rPr lang="en-US" sz="6000" dirty="0" err="1"/>
              <a:t>staar</a:t>
            </a:r>
            <a:r>
              <a:rPr lang="en-US" sz="6000" dirty="0"/>
              <a:t> type questions over the excretory system via a </a:t>
            </a:r>
            <a:r>
              <a:rPr lang="en-US" sz="6000" dirty="0" err="1"/>
              <a:t>dol</a:t>
            </a:r>
            <a:r>
              <a:rPr lang="en-US" sz="6000" dirty="0"/>
              <a:t> quiz.</a:t>
            </a:r>
          </a:p>
        </p:txBody>
      </p:sp>
    </p:spTree>
    <p:extLst>
      <p:ext uri="{BB962C8B-B14F-4D97-AF65-F5344CB8AC3E}">
        <p14:creationId xmlns:p14="http://schemas.microsoft.com/office/powerpoint/2010/main" val="1261607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384" r="23294"/>
          <a:stretch/>
        </p:blipFill>
        <p:spPr>
          <a:xfrm rot="21427310">
            <a:off x="234461" y="0"/>
            <a:ext cx="39155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775" y="-286385"/>
            <a:ext cx="10515600" cy="1325563"/>
          </a:xfrm>
        </p:spPr>
        <p:txBody>
          <a:bodyPr/>
          <a:lstStyle/>
          <a:p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Excretory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7612" y="880110"/>
            <a:ext cx="7596187" cy="5296853"/>
          </a:xfrm>
        </p:spPr>
        <p:txBody>
          <a:bodyPr/>
          <a:lstStyle/>
          <a:p>
            <a:r>
              <a:rPr lang="en-US" dirty="0"/>
              <a:t>Excretory System Video Clip:</a:t>
            </a:r>
          </a:p>
          <a:p>
            <a:r>
              <a:rPr lang="en-US" dirty="0">
                <a:hlinkClick r:id="rId3"/>
              </a:rPr>
              <a:t>https://www.youtube.com/watch?v=TZMJeZL-BVg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Kids Health Website Link:</a:t>
            </a:r>
          </a:p>
          <a:p>
            <a:r>
              <a:rPr lang="en-US" dirty="0">
                <a:hlinkClick r:id="rId4"/>
              </a:rPr>
              <a:t>http://kidshealth.org/en/kids/pee.html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42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" y="-286385"/>
            <a:ext cx="10515600" cy="1325563"/>
          </a:xfrm>
        </p:spPr>
        <p:txBody>
          <a:bodyPr/>
          <a:lstStyle/>
          <a:p>
            <a:r>
              <a:rPr lang="en-US" b="1" u="sng" dirty="0"/>
              <a:t>6</a:t>
            </a:r>
            <a:r>
              <a:rPr lang="en-US" b="1" u="sng" baseline="30000" dirty="0"/>
              <a:t>th</a:t>
            </a:r>
            <a:r>
              <a:rPr lang="en-US" b="1" u="sng" dirty="0"/>
              <a:t> Grade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8670"/>
            <a:ext cx="12192000" cy="5388293"/>
          </a:xfrm>
        </p:spPr>
        <p:txBody>
          <a:bodyPr>
            <a:noAutofit/>
          </a:bodyPr>
          <a:lstStyle/>
          <a:p>
            <a:r>
              <a:rPr lang="en-US" sz="8000" dirty="0"/>
              <a:t>1. PDN</a:t>
            </a:r>
          </a:p>
          <a:p>
            <a:r>
              <a:rPr lang="en-US" sz="7000" dirty="0"/>
              <a:t>2. Catastrophic Events Foldable</a:t>
            </a:r>
          </a:p>
          <a:p>
            <a:r>
              <a:rPr lang="en-US" sz="8000" dirty="0"/>
              <a:t>3. DOL Quiz</a:t>
            </a:r>
          </a:p>
        </p:txBody>
      </p:sp>
    </p:spTree>
    <p:extLst>
      <p:ext uri="{BB962C8B-B14F-4D97-AF65-F5344CB8AC3E}">
        <p14:creationId xmlns:p14="http://schemas.microsoft.com/office/powerpoint/2010/main" val="1272954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9235"/>
            <a:ext cx="10515600" cy="1325563"/>
          </a:xfrm>
        </p:spPr>
        <p:txBody>
          <a:bodyPr/>
          <a:lstStyle/>
          <a:p>
            <a:r>
              <a:rPr lang="en-US" b="1" u="sng" dirty="0"/>
              <a:t>6</a:t>
            </a:r>
            <a:r>
              <a:rPr lang="en-US" b="1" u="sng" baseline="30000" dirty="0"/>
              <a:t>th</a:t>
            </a:r>
            <a:r>
              <a:rPr lang="en-US" b="1" u="sng" dirty="0"/>
              <a:t> Grade TEKS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704492"/>
            <a:ext cx="11957538" cy="31535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2950"/>
            <a:ext cx="12192000" cy="5977890"/>
          </a:xfrm>
        </p:spPr>
        <p:txBody>
          <a:bodyPr>
            <a:normAutofit/>
          </a:bodyPr>
          <a:lstStyle/>
          <a:p>
            <a:r>
              <a:rPr lang="en-US" sz="5400" dirty="0"/>
              <a:t>7.8</a:t>
            </a:r>
            <a:r>
              <a:rPr lang="en-US" sz="5400" dirty="0"/>
              <a:t>(A)  predict and describe how different types of catastrophic events impact ecosystems such as floods, hurricanes, or tornadoes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9914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-297815"/>
            <a:ext cx="10515600" cy="1325563"/>
          </a:xfrm>
        </p:spPr>
        <p:txBody>
          <a:bodyPr/>
          <a:lstStyle/>
          <a:p>
            <a:r>
              <a:rPr lang="en-US" b="1" u="sng" dirty="0"/>
              <a:t>6</a:t>
            </a:r>
            <a:r>
              <a:rPr lang="en-US" b="1" u="sng" baseline="30000" dirty="0"/>
              <a:t>th</a:t>
            </a:r>
            <a:r>
              <a:rPr lang="en-US" b="1" u="sng" dirty="0"/>
              <a:t> Grade LO: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8970" y="651510"/>
            <a:ext cx="8903970" cy="6069330"/>
          </a:xfrm>
        </p:spPr>
        <p:txBody>
          <a:bodyPr>
            <a:noAutofit/>
          </a:bodyPr>
          <a:lstStyle/>
          <a:p>
            <a:r>
              <a:rPr lang="en-US" sz="4400" dirty="0"/>
              <a:t>We will compare / contrast different types of catastrophic events and the destruction they cause through completion of a foldable.</a:t>
            </a:r>
          </a:p>
          <a:p>
            <a:pPr lvl="1"/>
            <a:r>
              <a:rPr lang="en-US" sz="4400" dirty="0"/>
              <a:t>7.8</a:t>
            </a:r>
            <a:r>
              <a:rPr lang="en-US" sz="4400" dirty="0"/>
              <a:t>(A)  predict and describe how different types of catastrophic events impact ecosystems such as floods, hurricanes, or tornadoes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651510"/>
            <a:ext cx="3308033" cy="606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32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368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April 3, 2017</vt:lpstr>
      <vt:lpstr>7th Grade Agenda</vt:lpstr>
      <vt:lpstr>7th Grade TEK</vt:lpstr>
      <vt:lpstr>7th Grade LO</vt:lpstr>
      <vt:lpstr>7th Grade DOL</vt:lpstr>
      <vt:lpstr>7th Grade Excretory System</vt:lpstr>
      <vt:lpstr>6th Grade Agenda</vt:lpstr>
      <vt:lpstr>6th Grade TEKS</vt:lpstr>
      <vt:lpstr>6th Grade LO:</vt:lpstr>
      <vt:lpstr>6th Grade DOL</vt:lpstr>
      <vt:lpstr>6th Grade Catastrophic Events / Natural Disasters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3, 2017</dc:title>
  <dc:creator>Katherine Pease</dc:creator>
  <cp:lastModifiedBy>Katherine Pease</cp:lastModifiedBy>
  <cp:revision>6</cp:revision>
  <dcterms:created xsi:type="dcterms:W3CDTF">2017-04-03T03:04:41Z</dcterms:created>
  <dcterms:modified xsi:type="dcterms:W3CDTF">2017-04-03T03:36:44Z</dcterms:modified>
</cp:coreProperties>
</file>