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6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6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0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4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5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4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C5E0-3E61-4A67-A6ED-310CEBBD3FD9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6799-0276-4A0A-BCF3-52B432ED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4aiBi_on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19946"/>
          </a:xfrm>
        </p:spPr>
        <p:txBody>
          <a:bodyPr/>
          <a:lstStyle/>
          <a:p>
            <a:r>
              <a:rPr lang="en-US" dirty="0" smtClean="0"/>
              <a:t>April 20, 2016 Please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3406"/>
            <a:ext cx="12192000" cy="573459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Collect Please Do Now from blue basket, clicker, chrome book, pen/pencil that works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Take out Textbook and complete please do now on own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0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-261893"/>
            <a:ext cx="105156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901336"/>
            <a:ext cx="11210109" cy="5865223"/>
          </a:xfrm>
        </p:spPr>
        <p:txBody>
          <a:bodyPr>
            <a:noAutofit/>
          </a:bodyPr>
          <a:lstStyle/>
          <a:p>
            <a:r>
              <a:rPr lang="en-US" sz="5400" dirty="0" smtClean="0"/>
              <a:t>Please Do Now</a:t>
            </a:r>
          </a:p>
          <a:p>
            <a:r>
              <a:rPr lang="en-US" sz="5400" dirty="0" smtClean="0"/>
              <a:t>DOL</a:t>
            </a:r>
          </a:p>
          <a:p>
            <a:r>
              <a:rPr lang="en-US" sz="5400" dirty="0" smtClean="0"/>
              <a:t>Video Clip</a:t>
            </a:r>
          </a:p>
          <a:p>
            <a:r>
              <a:rPr lang="en-US" sz="5400" dirty="0" smtClean="0"/>
              <a:t>Complete Asexual / Sexual Reproduction Playlist</a:t>
            </a:r>
          </a:p>
          <a:p>
            <a:r>
              <a:rPr lang="en-US" sz="5400" dirty="0" smtClean="0"/>
              <a:t>Exit Slip.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332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713900"/>
            <a:ext cx="1918448" cy="4351338"/>
          </a:xfrm>
        </p:spPr>
        <p:txBody>
          <a:bodyPr/>
          <a:lstStyle/>
          <a:p>
            <a:r>
              <a:rPr lang="en-US" i="1" u="sng" dirty="0" smtClean="0"/>
              <a:t>Word Bank</a:t>
            </a:r>
          </a:p>
          <a:p>
            <a:pPr marL="514350" indent="-514350">
              <a:buAutoNum type="alphaUcParenR"/>
            </a:pPr>
            <a:r>
              <a:rPr lang="en-US" dirty="0" smtClean="0"/>
              <a:t>Yes</a:t>
            </a:r>
          </a:p>
          <a:p>
            <a:pPr marL="514350" indent="-514350">
              <a:buAutoNum type="alphaUcParenR"/>
            </a:pP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1886" y="446204"/>
            <a:ext cx="116390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DOL/Exit Slip: Asexual/Sexual Reproduction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777" y="1006014"/>
            <a:ext cx="11990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Directions:  Use the word bank to complete the chart below/ click in correct answer choice using the All In Clickers.  (See Pg.211 for same chart below)  If answer is yes click in A / If answer is no click in B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46894"/>
              </p:ext>
            </p:extLst>
          </p:nvPr>
        </p:nvGraphicFramePr>
        <p:xfrm>
          <a:off x="1385046" y="1713899"/>
          <a:ext cx="10645842" cy="490205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09483">
                  <a:extLst>
                    <a:ext uri="{9D8B030D-6E8A-4147-A177-3AD203B41FA5}">
                      <a16:colId xmlns:a16="http://schemas.microsoft.com/office/drawing/2014/main" val="3223245532"/>
                    </a:ext>
                  </a:extLst>
                </a:gridCol>
                <a:gridCol w="1008530">
                  <a:extLst>
                    <a:ext uri="{9D8B030D-6E8A-4147-A177-3AD203B41FA5}">
                      <a16:colId xmlns:a16="http://schemas.microsoft.com/office/drawing/2014/main" val="2759508784"/>
                    </a:ext>
                  </a:extLst>
                </a:gridCol>
                <a:gridCol w="2404908">
                  <a:extLst>
                    <a:ext uri="{9D8B030D-6E8A-4147-A177-3AD203B41FA5}">
                      <a16:colId xmlns:a16="http://schemas.microsoft.com/office/drawing/2014/main" val="3062703300"/>
                    </a:ext>
                  </a:extLst>
                </a:gridCol>
                <a:gridCol w="1774307">
                  <a:extLst>
                    <a:ext uri="{9D8B030D-6E8A-4147-A177-3AD203B41FA5}">
                      <a16:colId xmlns:a16="http://schemas.microsoft.com/office/drawing/2014/main" val="1332400895"/>
                    </a:ext>
                  </a:extLst>
                </a:gridCol>
                <a:gridCol w="1774307">
                  <a:extLst>
                    <a:ext uri="{9D8B030D-6E8A-4147-A177-3AD203B41FA5}">
                      <a16:colId xmlns:a16="http://schemas.microsoft.com/office/drawing/2014/main" val="2624611162"/>
                    </a:ext>
                  </a:extLst>
                </a:gridCol>
                <a:gridCol w="1774307">
                  <a:extLst>
                    <a:ext uri="{9D8B030D-6E8A-4147-A177-3AD203B41FA5}">
                      <a16:colId xmlns:a16="http://schemas.microsoft.com/office/drawing/2014/main" val="1900472969"/>
                    </a:ext>
                  </a:extLst>
                </a:gridCol>
              </a:tblGrid>
              <a:tr h="177159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Quick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Increases Chance of Survival in changing environment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Produces genetic variation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Doesn’t need a partner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Requires complex structures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9480"/>
                  </a:ext>
                </a:extLst>
              </a:tr>
              <a:tr h="12401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Asexual Reproduction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318694"/>
                  </a:ext>
                </a:extLst>
              </a:tr>
              <a:tr h="18903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Sexual Reproduction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#10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488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-712695" y="4574258"/>
            <a:ext cx="2810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Forte" panose="03060902040502070203" pitchFamily="66" charset="0"/>
              </a:rPr>
              <a:t>Tuesday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5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15388" y="1154090"/>
            <a:ext cx="12192000" cy="395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Directions: Read pgs. 204-212 silently to self.  Use information collected to complete questions below (? On pg.212)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292324"/>
              </p:ext>
            </p:extLst>
          </p:nvPr>
        </p:nvGraphicFramePr>
        <p:xfrm>
          <a:off x="923330" y="1549286"/>
          <a:ext cx="11107559" cy="519114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6939">
                  <a:extLst>
                    <a:ext uri="{9D8B030D-6E8A-4147-A177-3AD203B41FA5}">
                      <a16:colId xmlns:a16="http://schemas.microsoft.com/office/drawing/2014/main" val="3009478286"/>
                    </a:ext>
                  </a:extLst>
                </a:gridCol>
                <a:gridCol w="6848911">
                  <a:extLst>
                    <a:ext uri="{9D8B030D-6E8A-4147-A177-3AD203B41FA5}">
                      <a16:colId xmlns:a16="http://schemas.microsoft.com/office/drawing/2014/main" val="3247594980"/>
                    </a:ext>
                  </a:extLst>
                </a:gridCol>
                <a:gridCol w="1892825">
                  <a:extLst>
                    <a:ext uri="{9D8B030D-6E8A-4147-A177-3AD203B41FA5}">
                      <a16:colId xmlns:a16="http://schemas.microsoft.com/office/drawing/2014/main" val="4109364809"/>
                    </a:ext>
                  </a:extLst>
                </a:gridCol>
                <a:gridCol w="1888884">
                  <a:extLst>
                    <a:ext uri="{9D8B030D-6E8A-4147-A177-3AD203B41FA5}">
                      <a16:colId xmlns:a16="http://schemas.microsoft.com/office/drawing/2014/main" val="898119675"/>
                    </a:ext>
                  </a:extLst>
                </a:gridCol>
              </a:tblGrid>
              <a:tr h="407532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r>
                        <a:rPr lang="en-US" baseline="0" dirty="0" smtClean="0"/>
                        <a:t> to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 Choice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23055"/>
                  </a:ext>
                </a:extLst>
              </a:tr>
              <a:tr h="95672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offspring of asexual reproduction are genetically</a:t>
                      </a:r>
                      <a:r>
                        <a:rPr lang="en-US" baseline="0" dirty="0" smtClean="0"/>
                        <a:t> _________ to the parent organism.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215559"/>
                  </a:ext>
                </a:extLst>
              </a:tr>
              <a:tr h="95672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</a:t>
                      </a:r>
                      <a:r>
                        <a:rPr lang="en-US" baseline="0" dirty="0" smtClean="0"/>
                        <a:t> Reproduction increases genetic ______________.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56689"/>
                  </a:ext>
                </a:extLst>
              </a:tr>
              <a:tr h="95672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benefit of asexual reproduction is that it is___________.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02147"/>
                  </a:ext>
                </a:extLst>
              </a:tr>
              <a:tr h="95672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 and Female sex cells join during___________.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Fertilization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meiosis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21581"/>
                  </a:ext>
                </a:extLst>
              </a:tr>
              <a:tr h="95672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Prokaryotes reproduce by ________________.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 Fission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888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-1576141" y="4358530"/>
            <a:ext cx="4075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Forte" panose="03060902040502070203" pitchFamily="66" charset="0"/>
              </a:rPr>
              <a:t>Wednesday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  <a:latin typeface="Forte" panose="03060902040502070203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0483" y="129181"/>
            <a:ext cx="4501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Please Do Now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811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of Asexual vs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https://www.youtube.com/watch?v=LuQE7N2hGRQ</a:t>
            </a:r>
          </a:p>
          <a:p>
            <a:r>
              <a:rPr lang="en-US" dirty="0" smtClean="0">
                <a:hlinkClick r:id="rId3"/>
              </a:rPr>
              <a:t>https://www.youtube.com/watch?v=O4aiBi_ontE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3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6" y="914400"/>
            <a:ext cx="11816078" cy="58129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Asexual / Sexual Reproduction Note Outline</a:t>
            </a:r>
          </a:p>
          <a:p>
            <a:r>
              <a:rPr lang="en-US" sz="4000" dirty="0" smtClean="0"/>
              <a:t>2. Asexual / Sexual Reproduction Poster</a:t>
            </a:r>
          </a:p>
          <a:p>
            <a:r>
              <a:rPr lang="en-US" sz="4000" dirty="0" smtClean="0"/>
              <a:t>3. Types of Reproduction Task Cards</a:t>
            </a:r>
          </a:p>
          <a:p>
            <a:r>
              <a:rPr lang="en-US" sz="4000" dirty="0" smtClean="0"/>
              <a:t>4. Heredity / Mendel Genetics Note Outline</a:t>
            </a:r>
          </a:p>
          <a:p>
            <a:r>
              <a:rPr lang="en-US" sz="4000" dirty="0" smtClean="0"/>
              <a:t>5. Heredity / Mendel Genetics Foldable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Resources to Assist: Journal Notes, power points, textbooks, </a:t>
            </a:r>
            <a:r>
              <a:rPr lang="en-US" sz="3600" dirty="0" smtClean="0">
                <a:hlinkClick r:id="rId3"/>
              </a:rPr>
              <a:t>www.coachpease.com</a:t>
            </a:r>
            <a:r>
              <a:rPr lang="en-US" sz="3600" dirty="0" smtClean="0"/>
              <a:t>, www.marshscience6.blogspot.com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7876" y="237198"/>
            <a:ext cx="115272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chemeClr val="accent3"/>
                </a:solidFill>
                <a:effectLst/>
              </a:rPr>
              <a:t>Complete Playlist: Asexual / Sexual reproduction</a:t>
            </a:r>
            <a:endParaRPr lang="en-U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579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65502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467" y="848721"/>
            <a:ext cx="10515600" cy="1325563"/>
          </a:xfrm>
        </p:spPr>
        <p:txBody>
          <a:bodyPr/>
          <a:lstStyle/>
          <a:p>
            <a:r>
              <a:rPr lang="en-US" dirty="0" smtClean="0"/>
              <a:t>Exit Slip: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/ Contrast asexual to sexual reproduction by completing a Venn diagram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2255" y="2892538"/>
            <a:ext cx="7080069" cy="3749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02777" y="2830332"/>
            <a:ext cx="7080069" cy="3749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02776" y="3357154"/>
            <a:ext cx="2420983" cy="281980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0581" y="2895489"/>
            <a:ext cx="2337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Asexual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00890" y="2760552"/>
            <a:ext cx="19836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Sexual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739" y="3060611"/>
            <a:ext cx="1523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Both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" y="10523"/>
            <a:ext cx="12085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Name: __________________ Class Per: __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572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338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Forte</vt:lpstr>
      <vt:lpstr>Office Theme</vt:lpstr>
      <vt:lpstr>April 20, 2016 Please Do Now</vt:lpstr>
      <vt:lpstr>Agenda</vt:lpstr>
      <vt:lpstr>PowerPoint Presentation</vt:lpstr>
      <vt:lpstr>PowerPoint Presentation</vt:lpstr>
      <vt:lpstr>Review of Asexual vs Sexual Reproduction</vt:lpstr>
      <vt:lpstr>PowerPoint Presentation</vt:lpstr>
      <vt:lpstr>Exit Slip: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20, 2016 Please Do Now</dc:title>
  <dc:creator>Katherine Pease</dc:creator>
  <cp:lastModifiedBy>Katherine Pease</cp:lastModifiedBy>
  <cp:revision>4</cp:revision>
  <cp:lastPrinted>2016-04-20T06:13:44Z</cp:lastPrinted>
  <dcterms:created xsi:type="dcterms:W3CDTF">2016-04-20T05:42:56Z</dcterms:created>
  <dcterms:modified xsi:type="dcterms:W3CDTF">2016-04-20T06:17:30Z</dcterms:modified>
</cp:coreProperties>
</file>